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3" r:id="rId1"/>
  </p:sldMasterIdLst>
  <p:notesMasterIdLst>
    <p:notesMasterId r:id="rId9"/>
  </p:notesMasterIdLst>
  <p:handoutMasterIdLst>
    <p:handoutMasterId r:id="rId10"/>
  </p:handoutMasterIdLst>
  <p:sldIdLst>
    <p:sldId id="260" r:id="rId2"/>
    <p:sldId id="805" r:id="rId3"/>
    <p:sldId id="764" r:id="rId4"/>
    <p:sldId id="825" r:id="rId5"/>
    <p:sldId id="832" r:id="rId6"/>
    <p:sldId id="812" r:id="rId7"/>
    <p:sldId id="762" r:id="rId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E7DA99A-6D8A-6FA7-BBCF-77725B14D097}" name="Brown,Jenna" initials="B" userId="S::jabrown1@colostate.edu::369cb278-586f-4d9b-85d0-a1eda0f0fcd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E2E"/>
    <a:srgbClr val="FFFFFF"/>
    <a:srgbClr val="214E2E"/>
    <a:srgbClr val="595B5C"/>
    <a:srgbClr val="A7A8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03" autoAdjust="0"/>
    <p:restoredTop sz="85190" autoAdjust="0"/>
  </p:normalViewPr>
  <p:slideViewPr>
    <p:cSldViewPr snapToGrid="0" showGuides="1">
      <p:cViewPr varScale="1">
        <p:scale>
          <a:sx n="83" d="100"/>
          <a:sy n="83" d="100"/>
        </p:scale>
        <p:origin x="108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61" d="100"/>
          <a:sy n="61" d="100"/>
        </p:scale>
        <p:origin x="321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8/10/relationships/authors" Target="author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5FDB94D-EA4E-4D34-B1EC-4D0B33421A7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3D28BD-032F-4EF5-B932-C777894D4F8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758BFB4-657D-4E26-8E4D-7C62FA97508E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9E2DCB-5A77-4B4E-89F0-4ACED0A1BD8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285B6C-1F5E-4D18-83FA-CC758532F2D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F73BADE-5719-43E8-8394-B209FA3B2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5378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555FF1-3892-41D0-913B-ED7A9BD25B52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49F03F-630C-41A9-A6EF-130B4A0D6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947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Cheniere is a large exporter of LNG and looking to lower their emissions, there was a QMRV program run on Production side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49F03F-630C-41A9-A6EF-130B4A0D6A5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7817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do we realistically get continuous whole facility measurements?? That is the question we are trying to answer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49F03F-630C-41A9-A6EF-130B4A0D6A5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144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hyperlink" Target="mailto:Dan.Zimmerle@colostate.edu" TargetMode="External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2633869"/>
            <a:ext cx="9144000" cy="876093"/>
          </a:xfrm>
          <a:prstGeom prst="rect">
            <a:avLst/>
          </a:prstGeom>
        </p:spPr>
        <p:txBody>
          <a:bodyPr anchor="b"/>
          <a:lstStyle>
            <a:lvl1pPr algn="ctr">
              <a:defRPr sz="4400" b="1" i="0" baseline="0">
                <a:solidFill>
                  <a:schemeClr val="bg1"/>
                </a:solidFill>
                <a:latin typeface="Neutra Text TF" panose="02000000000000000000" pitchFamily="50" charset="0"/>
              </a:defRPr>
            </a:lvl1pPr>
          </a:lstStyle>
          <a:p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69450"/>
            <a:ext cx="9144000" cy="61547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>
                <a:solidFill>
                  <a:schemeClr val="bg1"/>
                </a:solidFill>
                <a:latin typeface="Neutra Text TF" panose="02000000000000000000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146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 not remove" hidden="1">
            <a:extLst>
              <a:ext uri="{FF2B5EF4-FFF2-40B4-BE49-F238E27FC236}">
                <a16:creationId xmlns:a16="http://schemas.microsoft.com/office/drawing/2014/main" id="{45EF0474-940A-447E-9F2E-E887B3481C1E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12700" cy="12700"/>
          </a:xfrm>
          <a:prstGeom prst="octagon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2072D2B-320A-4BF2-86E0-5BED1D5CB1CC}"/>
              </a:ext>
            </a:extLst>
          </p:cNvPr>
          <p:cNvSpPr/>
          <p:nvPr userDrawn="1"/>
        </p:nvSpPr>
        <p:spPr>
          <a:xfrm>
            <a:off x="0" y="6444809"/>
            <a:ext cx="12192000" cy="413191"/>
          </a:xfrm>
          <a:prstGeom prst="rect">
            <a:avLst/>
          </a:prstGeom>
          <a:gradFill flip="none" rotWithShape="1">
            <a:gsLst>
              <a:gs pos="82000">
                <a:schemeClr val="bg1"/>
              </a:gs>
              <a:gs pos="49800">
                <a:srgbClr val="214E2E"/>
              </a:gs>
              <a:gs pos="0">
                <a:srgbClr val="204E2E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4915" y="329610"/>
            <a:ext cx="10964310" cy="818707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Content Slide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614363" y="1350963"/>
            <a:ext cx="10964862" cy="483711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8BCF91D-A3A3-4F8B-AB8E-4FCBF14FDD85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03685" y="6204165"/>
            <a:ext cx="1275540" cy="659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206587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2072D2B-320A-4BF2-86E0-5BED1D5CB1CC}"/>
              </a:ext>
            </a:extLst>
          </p:cNvPr>
          <p:cNvSpPr/>
          <p:nvPr userDrawn="1"/>
        </p:nvSpPr>
        <p:spPr>
          <a:xfrm>
            <a:off x="0" y="6444809"/>
            <a:ext cx="12192000" cy="413191"/>
          </a:xfrm>
          <a:prstGeom prst="rect">
            <a:avLst/>
          </a:prstGeom>
          <a:gradFill flip="none" rotWithShape="1">
            <a:gsLst>
              <a:gs pos="82000">
                <a:schemeClr val="bg1"/>
              </a:gs>
              <a:gs pos="49800">
                <a:srgbClr val="214E2E"/>
              </a:gs>
              <a:gs pos="0">
                <a:srgbClr val="204E2E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4915" y="329610"/>
            <a:ext cx="10964310" cy="818707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Content Slide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8BCF91D-A3A3-4F8B-AB8E-4FCBF14FDD85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03685" y="6204165"/>
            <a:ext cx="1275540" cy="659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510816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ull Quot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4915" y="329610"/>
            <a:ext cx="10049542" cy="818707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Pull Quote Slide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59695" cy="853514"/>
          </a:xfrm>
          <a:prstGeom prst="rect">
            <a:avLst/>
          </a:prstGeom>
        </p:spPr>
      </p:pic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614915" y="1605517"/>
            <a:ext cx="4553060" cy="4561368"/>
          </a:xfrm>
          <a:prstGeom prst="rect">
            <a:avLst/>
          </a:prstGeom>
          <a:solidFill>
            <a:srgbClr val="214E2E"/>
          </a:solidFill>
        </p:spPr>
        <p:txBody>
          <a:bodyPr/>
          <a:lstStyle>
            <a:lvl1pPr marL="0" indent="0">
              <a:buNone/>
              <a:defRPr baseline="0">
                <a:solidFill>
                  <a:schemeClr val="bg1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  <a:latin typeface="+mn-lt"/>
              </a:defRPr>
            </a:lvl2pPr>
            <a:lvl3pPr>
              <a:defRPr>
                <a:solidFill>
                  <a:schemeClr val="bg1"/>
                </a:solidFill>
                <a:latin typeface="+mn-lt"/>
              </a:defRPr>
            </a:lvl3pPr>
            <a:lvl4pPr>
              <a:defRPr>
                <a:solidFill>
                  <a:schemeClr val="bg1"/>
                </a:solidFill>
                <a:latin typeface="+mn-lt"/>
              </a:defRPr>
            </a:lvl4pPr>
            <a:lvl5pPr>
              <a:defRPr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092457" y="1616703"/>
            <a:ext cx="4572000" cy="4550181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+mn-lt"/>
              </a:defRPr>
            </a:lvl1pPr>
            <a:lvl2pPr>
              <a:defRPr sz="2400">
                <a:solidFill>
                  <a:schemeClr val="tx1"/>
                </a:solidFill>
                <a:latin typeface="+mn-lt"/>
              </a:defRPr>
            </a:lvl2pPr>
            <a:lvl3pPr>
              <a:defRPr sz="2000">
                <a:solidFill>
                  <a:schemeClr val="tx1"/>
                </a:solidFill>
                <a:latin typeface="+mn-lt"/>
              </a:defRPr>
            </a:lvl3pPr>
            <a:lvl4pPr>
              <a:defRPr sz="1800">
                <a:solidFill>
                  <a:schemeClr val="tx1"/>
                </a:solidFill>
                <a:latin typeface="+mn-lt"/>
              </a:defRPr>
            </a:lvl4pPr>
            <a:lvl5pPr>
              <a:defRPr sz="180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B28D063-9CFD-4029-98A2-FB27B1B5918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359695" cy="853514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5B6EAE67-CC09-4B36-9CD1-209249AEA26F}"/>
              </a:ext>
            </a:extLst>
          </p:cNvPr>
          <p:cNvSpPr/>
          <p:nvPr userDrawn="1"/>
        </p:nvSpPr>
        <p:spPr>
          <a:xfrm>
            <a:off x="0" y="6444809"/>
            <a:ext cx="12192000" cy="413191"/>
          </a:xfrm>
          <a:prstGeom prst="rect">
            <a:avLst/>
          </a:prstGeom>
          <a:gradFill flip="none" rotWithShape="1">
            <a:gsLst>
              <a:gs pos="82000">
                <a:schemeClr val="bg1"/>
              </a:gs>
              <a:gs pos="49800">
                <a:srgbClr val="214E2E"/>
              </a:gs>
              <a:gs pos="0">
                <a:srgbClr val="204E2E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n-lt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F4D6B01A-6E8E-4C8C-A3C5-35CBB2B091F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03685" y="6204165"/>
            <a:ext cx="1275540" cy="659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659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Brea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4996" y="4435742"/>
            <a:ext cx="7317525" cy="827374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SECTION HEADER SLIDE</a:t>
            </a:r>
            <a:br>
              <a:rPr lang="en-US" dirty="0"/>
            </a:b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DE41991-F0AC-43E6-856A-DA1686A12481}"/>
              </a:ext>
            </a:extLst>
          </p:cNvPr>
          <p:cNvSpPr/>
          <p:nvPr userDrawn="1"/>
        </p:nvSpPr>
        <p:spPr>
          <a:xfrm>
            <a:off x="0" y="6444809"/>
            <a:ext cx="12192000" cy="413191"/>
          </a:xfrm>
          <a:prstGeom prst="rect">
            <a:avLst/>
          </a:prstGeom>
          <a:gradFill flip="none" rotWithShape="1">
            <a:gsLst>
              <a:gs pos="82000">
                <a:schemeClr val="bg1"/>
              </a:gs>
              <a:gs pos="49800">
                <a:srgbClr val="214E2E"/>
              </a:gs>
              <a:gs pos="0">
                <a:srgbClr val="204E2E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177C2870-D31E-4DFC-826C-4A8C14000FE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03685" y="6204165"/>
            <a:ext cx="1275540" cy="659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758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4915" y="329610"/>
            <a:ext cx="10515600" cy="818707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Graph/Chart Slide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092456" y="1892319"/>
            <a:ext cx="5038059" cy="3987208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Chart Placeholder 4"/>
          <p:cNvSpPr>
            <a:spLocks noGrp="1"/>
          </p:cNvSpPr>
          <p:nvPr>
            <p:ph type="chart" sz="quarter" idx="12"/>
          </p:nvPr>
        </p:nvSpPr>
        <p:spPr>
          <a:xfrm>
            <a:off x="614363" y="1604963"/>
            <a:ext cx="5031525" cy="456192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6B8B89F-089B-4BFA-93F6-CFB7D53046BA}"/>
              </a:ext>
            </a:extLst>
          </p:cNvPr>
          <p:cNvSpPr/>
          <p:nvPr userDrawn="1"/>
        </p:nvSpPr>
        <p:spPr>
          <a:xfrm>
            <a:off x="0" y="6444809"/>
            <a:ext cx="12192000" cy="413191"/>
          </a:xfrm>
          <a:prstGeom prst="rect">
            <a:avLst/>
          </a:prstGeom>
          <a:gradFill flip="none" rotWithShape="1">
            <a:gsLst>
              <a:gs pos="82000">
                <a:schemeClr val="bg1"/>
              </a:gs>
              <a:gs pos="49800">
                <a:srgbClr val="214E2E"/>
              </a:gs>
              <a:gs pos="0">
                <a:srgbClr val="204E2E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65C2BE19-4C99-40F6-B35F-7C32B78C1FD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03685" y="6204165"/>
            <a:ext cx="1275540" cy="659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7354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 descr="A close up of a dry grass field&#10;&#10;Description automatically generated">
            <a:extLst>
              <a:ext uri="{FF2B5EF4-FFF2-40B4-BE49-F238E27FC236}">
                <a16:creationId xmlns:a16="http://schemas.microsoft.com/office/drawing/2014/main" id="{6603EF54-89FB-4383-814E-0DA85E5587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48007" y="4"/>
            <a:ext cx="9143994" cy="685799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46874" y="360718"/>
            <a:ext cx="251350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Neutra Text TF" panose="02000000000000000000" pitchFamily="50" charset="0"/>
              </a:rPr>
              <a:t>Thank You</a:t>
            </a: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2003629" y="1143000"/>
            <a:ext cx="0" cy="1752600"/>
          </a:xfrm>
          <a:prstGeom prst="line">
            <a:avLst/>
          </a:prstGeom>
          <a:ln w="3175">
            <a:solidFill>
              <a:schemeClr val="bg1"/>
            </a:solidFill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4">
            <a:extLst>
              <a:ext uri="{FF2B5EF4-FFF2-40B4-BE49-F238E27FC236}">
                <a16:creationId xmlns:a16="http://schemas.microsoft.com/office/drawing/2014/main" id="{5D8D9593-0249-451D-9501-D4C4F93174F0}"/>
              </a:ext>
            </a:extLst>
          </p:cNvPr>
          <p:cNvGrpSpPr/>
          <p:nvPr userDrawn="1"/>
        </p:nvGrpSpPr>
        <p:grpSpPr>
          <a:xfrm>
            <a:off x="133226" y="4351730"/>
            <a:ext cx="5721113" cy="2506270"/>
            <a:chOff x="133226" y="4351730"/>
            <a:chExt cx="5721113" cy="2506270"/>
          </a:xfrm>
          <a:effectLst>
            <a:outerShdw blurRad="50800" dist="50800" dir="5400000" sx="17000" sy="17000" algn="ctr" rotWithShape="0">
              <a:srgbClr val="000000">
                <a:alpha val="43137"/>
              </a:srgbClr>
            </a:outerShdw>
          </a:effectLst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6D49E524-A23B-487E-96D0-BD7D42D84305}"/>
                </a:ext>
              </a:extLst>
            </p:cNvPr>
            <p:cNvSpPr/>
            <p:nvPr userDrawn="1"/>
          </p:nvSpPr>
          <p:spPr>
            <a:xfrm>
              <a:off x="133226" y="4417970"/>
              <a:ext cx="5721113" cy="2440030"/>
            </a:xfrm>
            <a:prstGeom prst="rect">
              <a:avLst/>
            </a:prstGeom>
            <a:solidFill>
              <a:schemeClr val="bg1">
                <a:alpha val="65000"/>
              </a:schemeClr>
            </a:solidFill>
            <a:ln>
              <a:noFill/>
            </a:ln>
            <a:effectLst>
              <a:outerShdw blurRad="50800" dist="50800" dir="5400000" sx="1000" sy="1000" algn="ctr" rotWithShape="0">
                <a:srgbClr val="000000">
                  <a:alpha val="43137"/>
                </a:srgbClr>
              </a:outerShdw>
              <a:softEdge rad="762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96922" y="4351730"/>
              <a:ext cx="1072665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defRPr sz="1800"/>
              </a:pPr>
              <a:r>
                <a:rPr lang="en-US" sz="2000" b="1" dirty="0">
                  <a:solidFill>
                    <a:schemeClr val="tx1"/>
                  </a:solidFill>
                  <a:latin typeface="Neutra Text TF" panose="02000000000000000000" pitchFamily="50" charset="0"/>
                </a:rPr>
                <a:t>Contact</a:t>
              </a:r>
              <a:r>
                <a:rPr lang="en-US" sz="2000" b="1" dirty="0">
                  <a:solidFill>
                    <a:schemeClr val="tx1"/>
                  </a:solidFill>
                  <a:latin typeface="HelveticaNeueLT Pro 35 Th" panose="020B0403020202020204" pitchFamily="34" charset="0"/>
                </a:rPr>
                <a:t> </a:t>
              </a:r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348627" y="5876473"/>
              <a:ext cx="167932" cy="301672"/>
            </a:xfrm>
            <a:custGeom>
              <a:avLst/>
              <a:gdLst>
                <a:gd name="T0" fmla="*/ 180 w 180"/>
                <a:gd name="T1" fmla="*/ 124 h 385"/>
                <a:gd name="T2" fmla="*/ 120 w 180"/>
                <a:gd name="T3" fmla="*/ 124 h 385"/>
                <a:gd name="T4" fmla="*/ 120 w 180"/>
                <a:gd name="T5" fmla="*/ 84 h 385"/>
                <a:gd name="T6" fmla="*/ 120 w 180"/>
                <a:gd name="T7" fmla="*/ 84 h 385"/>
                <a:gd name="T8" fmla="*/ 122 w 180"/>
                <a:gd name="T9" fmla="*/ 74 h 385"/>
                <a:gd name="T10" fmla="*/ 126 w 180"/>
                <a:gd name="T11" fmla="*/ 70 h 385"/>
                <a:gd name="T12" fmla="*/ 130 w 180"/>
                <a:gd name="T13" fmla="*/ 66 h 385"/>
                <a:gd name="T14" fmla="*/ 136 w 180"/>
                <a:gd name="T15" fmla="*/ 66 h 385"/>
                <a:gd name="T16" fmla="*/ 136 w 180"/>
                <a:gd name="T17" fmla="*/ 66 h 385"/>
                <a:gd name="T18" fmla="*/ 180 w 180"/>
                <a:gd name="T19" fmla="*/ 66 h 385"/>
                <a:gd name="T20" fmla="*/ 180 w 180"/>
                <a:gd name="T21" fmla="*/ 0 h 385"/>
                <a:gd name="T22" fmla="*/ 120 w 180"/>
                <a:gd name="T23" fmla="*/ 0 h 385"/>
                <a:gd name="T24" fmla="*/ 120 w 180"/>
                <a:gd name="T25" fmla="*/ 0 h 385"/>
                <a:gd name="T26" fmla="*/ 98 w 180"/>
                <a:gd name="T27" fmla="*/ 2 h 385"/>
                <a:gd name="T28" fmla="*/ 80 w 180"/>
                <a:gd name="T29" fmla="*/ 8 h 385"/>
                <a:gd name="T30" fmla="*/ 66 w 180"/>
                <a:gd name="T31" fmla="*/ 16 h 385"/>
                <a:gd name="T32" fmla="*/ 54 w 180"/>
                <a:gd name="T33" fmla="*/ 28 h 385"/>
                <a:gd name="T34" fmla="*/ 48 w 180"/>
                <a:gd name="T35" fmla="*/ 40 h 385"/>
                <a:gd name="T36" fmla="*/ 42 w 180"/>
                <a:gd name="T37" fmla="*/ 54 h 385"/>
                <a:gd name="T38" fmla="*/ 40 w 180"/>
                <a:gd name="T39" fmla="*/ 68 h 385"/>
                <a:gd name="T40" fmla="*/ 40 w 180"/>
                <a:gd name="T41" fmla="*/ 80 h 385"/>
                <a:gd name="T42" fmla="*/ 40 w 180"/>
                <a:gd name="T43" fmla="*/ 124 h 385"/>
                <a:gd name="T44" fmla="*/ 0 w 180"/>
                <a:gd name="T45" fmla="*/ 124 h 385"/>
                <a:gd name="T46" fmla="*/ 0 w 180"/>
                <a:gd name="T47" fmla="*/ 192 h 385"/>
                <a:gd name="T48" fmla="*/ 40 w 180"/>
                <a:gd name="T49" fmla="*/ 192 h 385"/>
                <a:gd name="T50" fmla="*/ 40 w 180"/>
                <a:gd name="T51" fmla="*/ 192 h 385"/>
                <a:gd name="T52" fmla="*/ 40 w 180"/>
                <a:gd name="T53" fmla="*/ 385 h 385"/>
                <a:gd name="T54" fmla="*/ 120 w 180"/>
                <a:gd name="T55" fmla="*/ 385 h 385"/>
                <a:gd name="T56" fmla="*/ 120 w 180"/>
                <a:gd name="T57" fmla="*/ 385 h 385"/>
                <a:gd name="T58" fmla="*/ 120 w 180"/>
                <a:gd name="T59" fmla="*/ 192 h 385"/>
                <a:gd name="T60" fmla="*/ 174 w 180"/>
                <a:gd name="T61" fmla="*/ 192 h 385"/>
                <a:gd name="T62" fmla="*/ 180 w 180"/>
                <a:gd name="T63" fmla="*/ 124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80" h="385">
                  <a:moveTo>
                    <a:pt x="180" y="124"/>
                  </a:moveTo>
                  <a:lnTo>
                    <a:pt x="120" y="124"/>
                  </a:lnTo>
                  <a:lnTo>
                    <a:pt x="120" y="84"/>
                  </a:lnTo>
                  <a:lnTo>
                    <a:pt x="120" y="84"/>
                  </a:lnTo>
                  <a:lnTo>
                    <a:pt x="122" y="74"/>
                  </a:lnTo>
                  <a:lnTo>
                    <a:pt x="126" y="70"/>
                  </a:lnTo>
                  <a:lnTo>
                    <a:pt x="130" y="66"/>
                  </a:lnTo>
                  <a:lnTo>
                    <a:pt x="136" y="66"/>
                  </a:lnTo>
                  <a:lnTo>
                    <a:pt x="136" y="66"/>
                  </a:lnTo>
                  <a:lnTo>
                    <a:pt x="180" y="66"/>
                  </a:lnTo>
                  <a:lnTo>
                    <a:pt x="180" y="0"/>
                  </a:lnTo>
                  <a:lnTo>
                    <a:pt x="120" y="0"/>
                  </a:lnTo>
                  <a:lnTo>
                    <a:pt x="120" y="0"/>
                  </a:lnTo>
                  <a:lnTo>
                    <a:pt x="98" y="2"/>
                  </a:lnTo>
                  <a:lnTo>
                    <a:pt x="80" y="8"/>
                  </a:lnTo>
                  <a:lnTo>
                    <a:pt x="66" y="16"/>
                  </a:lnTo>
                  <a:lnTo>
                    <a:pt x="54" y="28"/>
                  </a:lnTo>
                  <a:lnTo>
                    <a:pt x="48" y="40"/>
                  </a:lnTo>
                  <a:lnTo>
                    <a:pt x="42" y="54"/>
                  </a:lnTo>
                  <a:lnTo>
                    <a:pt x="40" y="68"/>
                  </a:lnTo>
                  <a:lnTo>
                    <a:pt x="40" y="80"/>
                  </a:lnTo>
                  <a:lnTo>
                    <a:pt x="40" y="124"/>
                  </a:lnTo>
                  <a:lnTo>
                    <a:pt x="0" y="124"/>
                  </a:lnTo>
                  <a:lnTo>
                    <a:pt x="0" y="192"/>
                  </a:lnTo>
                  <a:lnTo>
                    <a:pt x="40" y="192"/>
                  </a:lnTo>
                  <a:lnTo>
                    <a:pt x="40" y="192"/>
                  </a:lnTo>
                  <a:lnTo>
                    <a:pt x="40" y="385"/>
                  </a:lnTo>
                  <a:lnTo>
                    <a:pt x="120" y="385"/>
                  </a:lnTo>
                  <a:lnTo>
                    <a:pt x="120" y="385"/>
                  </a:lnTo>
                  <a:lnTo>
                    <a:pt x="120" y="192"/>
                  </a:lnTo>
                  <a:lnTo>
                    <a:pt x="174" y="192"/>
                  </a:lnTo>
                  <a:lnTo>
                    <a:pt x="180" y="124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" name="Freeform 184"/>
            <p:cNvSpPr>
              <a:spLocks/>
            </p:cNvSpPr>
            <p:nvPr/>
          </p:nvSpPr>
          <p:spPr bwMode="auto">
            <a:xfrm>
              <a:off x="261641" y="5392702"/>
              <a:ext cx="341904" cy="233833"/>
            </a:xfrm>
            <a:custGeom>
              <a:avLst/>
              <a:gdLst>
                <a:gd name="T0" fmla="*/ 393 w 393"/>
                <a:gd name="T1" fmla="*/ 38 h 319"/>
                <a:gd name="T2" fmla="*/ 347 w 393"/>
                <a:gd name="T3" fmla="*/ 52 h 319"/>
                <a:gd name="T4" fmla="*/ 359 w 393"/>
                <a:gd name="T5" fmla="*/ 42 h 319"/>
                <a:gd name="T6" fmla="*/ 377 w 393"/>
                <a:gd name="T7" fmla="*/ 20 h 319"/>
                <a:gd name="T8" fmla="*/ 383 w 393"/>
                <a:gd name="T9" fmla="*/ 6 h 319"/>
                <a:gd name="T10" fmla="*/ 345 w 393"/>
                <a:gd name="T11" fmla="*/ 22 h 319"/>
                <a:gd name="T12" fmla="*/ 331 w 393"/>
                <a:gd name="T13" fmla="*/ 26 h 319"/>
                <a:gd name="T14" fmla="*/ 305 w 393"/>
                <a:gd name="T15" fmla="*/ 8 h 319"/>
                <a:gd name="T16" fmla="*/ 273 w 393"/>
                <a:gd name="T17" fmla="*/ 0 h 319"/>
                <a:gd name="T18" fmla="*/ 255 w 393"/>
                <a:gd name="T19" fmla="*/ 2 h 319"/>
                <a:gd name="T20" fmla="*/ 227 w 393"/>
                <a:gd name="T21" fmla="*/ 14 h 319"/>
                <a:gd name="T22" fmla="*/ 205 w 393"/>
                <a:gd name="T23" fmla="*/ 36 h 319"/>
                <a:gd name="T24" fmla="*/ 193 w 393"/>
                <a:gd name="T25" fmla="*/ 64 h 319"/>
                <a:gd name="T26" fmla="*/ 191 w 393"/>
                <a:gd name="T27" fmla="*/ 82 h 319"/>
                <a:gd name="T28" fmla="*/ 193 w 393"/>
                <a:gd name="T29" fmla="*/ 100 h 319"/>
                <a:gd name="T30" fmla="*/ 145 w 393"/>
                <a:gd name="T31" fmla="*/ 92 h 319"/>
                <a:gd name="T32" fmla="*/ 99 w 393"/>
                <a:gd name="T33" fmla="*/ 74 h 319"/>
                <a:gd name="T34" fmla="*/ 62 w 393"/>
                <a:gd name="T35" fmla="*/ 48 h 319"/>
                <a:gd name="T36" fmla="*/ 28 w 393"/>
                <a:gd name="T37" fmla="*/ 16 h 319"/>
                <a:gd name="T38" fmla="*/ 24 w 393"/>
                <a:gd name="T39" fmla="*/ 24 h 319"/>
                <a:gd name="T40" fmla="*/ 18 w 393"/>
                <a:gd name="T41" fmla="*/ 44 h 319"/>
                <a:gd name="T42" fmla="*/ 16 w 393"/>
                <a:gd name="T43" fmla="*/ 56 h 319"/>
                <a:gd name="T44" fmla="*/ 20 w 393"/>
                <a:gd name="T45" fmla="*/ 76 h 319"/>
                <a:gd name="T46" fmla="*/ 26 w 393"/>
                <a:gd name="T47" fmla="*/ 94 h 319"/>
                <a:gd name="T48" fmla="*/ 52 w 393"/>
                <a:gd name="T49" fmla="*/ 124 h 319"/>
                <a:gd name="T50" fmla="*/ 34 w 393"/>
                <a:gd name="T51" fmla="*/ 120 h 319"/>
                <a:gd name="T52" fmla="*/ 16 w 393"/>
                <a:gd name="T53" fmla="*/ 114 h 319"/>
                <a:gd name="T54" fmla="*/ 16 w 393"/>
                <a:gd name="T55" fmla="*/ 114 h 319"/>
                <a:gd name="T56" fmla="*/ 22 w 393"/>
                <a:gd name="T57" fmla="*/ 142 h 319"/>
                <a:gd name="T58" fmla="*/ 34 w 393"/>
                <a:gd name="T59" fmla="*/ 166 h 319"/>
                <a:gd name="T60" fmla="*/ 56 w 393"/>
                <a:gd name="T61" fmla="*/ 183 h 319"/>
                <a:gd name="T62" fmla="*/ 82 w 393"/>
                <a:gd name="T63" fmla="*/ 193 h 319"/>
                <a:gd name="T64" fmla="*/ 70 w 393"/>
                <a:gd name="T65" fmla="*/ 195 h 319"/>
                <a:gd name="T66" fmla="*/ 60 w 393"/>
                <a:gd name="T67" fmla="*/ 195 h 319"/>
                <a:gd name="T68" fmla="*/ 44 w 393"/>
                <a:gd name="T69" fmla="*/ 193 h 319"/>
                <a:gd name="T70" fmla="*/ 56 w 393"/>
                <a:gd name="T71" fmla="*/ 215 h 319"/>
                <a:gd name="T72" fmla="*/ 72 w 393"/>
                <a:gd name="T73" fmla="*/ 233 h 319"/>
                <a:gd name="T74" fmla="*/ 93 w 393"/>
                <a:gd name="T75" fmla="*/ 245 h 319"/>
                <a:gd name="T76" fmla="*/ 119 w 393"/>
                <a:gd name="T77" fmla="*/ 249 h 319"/>
                <a:gd name="T78" fmla="*/ 97 w 393"/>
                <a:gd name="T79" fmla="*/ 265 h 319"/>
                <a:gd name="T80" fmla="*/ 48 w 393"/>
                <a:gd name="T81" fmla="*/ 283 h 319"/>
                <a:gd name="T82" fmla="*/ 20 w 393"/>
                <a:gd name="T83" fmla="*/ 285 h 319"/>
                <a:gd name="T84" fmla="*/ 0 w 393"/>
                <a:gd name="T85" fmla="*/ 283 h 319"/>
                <a:gd name="T86" fmla="*/ 28 w 393"/>
                <a:gd name="T87" fmla="*/ 299 h 319"/>
                <a:gd name="T88" fmla="*/ 89 w 393"/>
                <a:gd name="T89" fmla="*/ 317 h 319"/>
                <a:gd name="T90" fmla="*/ 123 w 393"/>
                <a:gd name="T91" fmla="*/ 319 h 319"/>
                <a:gd name="T92" fmla="*/ 151 w 393"/>
                <a:gd name="T93" fmla="*/ 319 h 319"/>
                <a:gd name="T94" fmla="*/ 199 w 393"/>
                <a:gd name="T95" fmla="*/ 307 h 319"/>
                <a:gd name="T96" fmla="*/ 243 w 393"/>
                <a:gd name="T97" fmla="*/ 287 h 319"/>
                <a:gd name="T98" fmla="*/ 279 w 393"/>
                <a:gd name="T99" fmla="*/ 261 h 319"/>
                <a:gd name="T100" fmla="*/ 307 w 393"/>
                <a:gd name="T101" fmla="*/ 227 h 319"/>
                <a:gd name="T102" fmla="*/ 329 w 393"/>
                <a:gd name="T103" fmla="*/ 191 h 319"/>
                <a:gd name="T104" fmla="*/ 345 w 393"/>
                <a:gd name="T105" fmla="*/ 152 h 319"/>
                <a:gd name="T106" fmla="*/ 353 w 393"/>
                <a:gd name="T107" fmla="*/ 110 h 319"/>
                <a:gd name="T108" fmla="*/ 353 w 393"/>
                <a:gd name="T109" fmla="*/ 90 h 319"/>
                <a:gd name="T110" fmla="*/ 353 w 393"/>
                <a:gd name="T111" fmla="*/ 80 h 319"/>
                <a:gd name="T112" fmla="*/ 375 w 393"/>
                <a:gd name="T113" fmla="*/ 62 h 319"/>
                <a:gd name="T114" fmla="*/ 393 w 393"/>
                <a:gd name="T115" fmla="*/ 38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93" h="319">
                  <a:moveTo>
                    <a:pt x="393" y="38"/>
                  </a:moveTo>
                  <a:lnTo>
                    <a:pt x="393" y="38"/>
                  </a:lnTo>
                  <a:lnTo>
                    <a:pt x="371" y="46"/>
                  </a:lnTo>
                  <a:lnTo>
                    <a:pt x="347" y="52"/>
                  </a:lnTo>
                  <a:lnTo>
                    <a:pt x="347" y="52"/>
                  </a:lnTo>
                  <a:lnTo>
                    <a:pt x="359" y="42"/>
                  </a:lnTo>
                  <a:lnTo>
                    <a:pt x="369" y="32"/>
                  </a:lnTo>
                  <a:lnTo>
                    <a:pt x="377" y="20"/>
                  </a:lnTo>
                  <a:lnTo>
                    <a:pt x="383" y="6"/>
                  </a:lnTo>
                  <a:lnTo>
                    <a:pt x="383" y="6"/>
                  </a:lnTo>
                  <a:lnTo>
                    <a:pt x="357" y="18"/>
                  </a:lnTo>
                  <a:lnTo>
                    <a:pt x="345" y="22"/>
                  </a:lnTo>
                  <a:lnTo>
                    <a:pt x="331" y="26"/>
                  </a:lnTo>
                  <a:lnTo>
                    <a:pt x="331" y="26"/>
                  </a:lnTo>
                  <a:lnTo>
                    <a:pt x="319" y="16"/>
                  </a:lnTo>
                  <a:lnTo>
                    <a:pt x="305" y="8"/>
                  </a:lnTo>
                  <a:lnTo>
                    <a:pt x="289" y="2"/>
                  </a:lnTo>
                  <a:lnTo>
                    <a:pt x="273" y="0"/>
                  </a:lnTo>
                  <a:lnTo>
                    <a:pt x="273" y="0"/>
                  </a:lnTo>
                  <a:lnTo>
                    <a:pt x="255" y="2"/>
                  </a:lnTo>
                  <a:lnTo>
                    <a:pt x="241" y="6"/>
                  </a:lnTo>
                  <a:lnTo>
                    <a:pt x="227" y="14"/>
                  </a:lnTo>
                  <a:lnTo>
                    <a:pt x="215" y="24"/>
                  </a:lnTo>
                  <a:lnTo>
                    <a:pt x="205" y="36"/>
                  </a:lnTo>
                  <a:lnTo>
                    <a:pt x="197" y="50"/>
                  </a:lnTo>
                  <a:lnTo>
                    <a:pt x="193" y="64"/>
                  </a:lnTo>
                  <a:lnTo>
                    <a:pt x="191" y="82"/>
                  </a:lnTo>
                  <a:lnTo>
                    <a:pt x="191" y="82"/>
                  </a:lnTo>
                  <a:lnTo>
                    <a:pt x="193" y="100"/>
                  </a:lnTo>
                  <a:lnTo>
                    <a:pt x="193" y="100"/>
                  </a:lnTo>
                  <a:lnTo>
                    <a:pt x="169" y="98"/>
                  </a:lnTo>
                  <a:lnTo>
                    <a:pt x="145" y="92"/>
                  </a:lnTo>
                  <a:lnTo>
                    <a:pt x="121" y="84"/>
                  </a:lnTo>
                  <a:lnTo>
                    <a:pt x="99" y="74"/>
                  </a:lnTo>
                  <a:lnTo>
                    <a:pt x="80" y="62"/>
                  </a:lnTo>
                  <a:lnTo>
                    <a:pt x="62" y="48"/>
                  </a:lnTo>
                  <a:lnTo>
                    <a:pt x="44" y="32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24" y="24"/>
                  </a:lnTo>
                  <a:lnTo>
                    <a:pt x="20" y="34"/>
                  </a:lnTo>
                  <a:lnTo>
                    <a:pt x="18" y="44"/>
                  </a:lnTo>
                  <a:lnTo>
                    <a:pt x="16" y="56"/>
                  </a:lnTo>
                  <a:lnTo>
                    <a:pt x="16" y="56"/>
                  </a:lnTo>
                  <a:lnTo>
                    <a:pt x="18" y="66"/>
                  </a:lnTo>
                  <a:lnTo>
                    <a:pt x="20" y="76"/>
                  </a:lnTo>
                  <a:lnTo>
                    <a:pt x="22" y="86"/>
                  </a:lnTo>
                  <a:lnTo>
                    <a:pt x="26" y="94"/>
                  </a:lnTo>
                  <a:lnTo>
                    <a:pt x="38" y="110"/>
                  </a:lnTo>
                  <a:lnTo>
                    <a:pt x="52" y="124"/>
                  </a:lnTo>
                  <a:lnTo>
                    <a:pt x="52" y="124"/>
                  </a:lnTo>
                  <a:lnTo>
                    <a:pt x="34" y="120"/>
                  </a:lnTo>
                  <a:lnTo>
                    <a:pt x="16" y="114"/>
                  </a:lnTo>
                  <a:lnTo>
                    <a:pt x="16" y="114"/>
                  </a:lnTo>
                  <a:lnTo>
                    <a:pt x="16" y="114"/>
                  </a:lnTo>
                  <a:lnTo>
                    <a:pt x="16" y="114"/>
                  </a:lnTo>
                  <a:lnTo>
                    <a:pt x="18" y="128"/>
                  </a:lnTo>
                  <a:lnTo>
                    <a:pt x="22" y="142"/>
                  </a:lnTo>
                  <a:lnTo>
                    <a:pt x="26" y="154"/>
                  </a:lnTo>
                  <a:lnTo>
                    <a:pt x="34" y="166"/>
                  </a:lnTo>
                  <a:lnTo>
                    <a:pt x="44" y="176"/>
                  </a:lnTo>
                  <a:lnTo>
                    <a:pt x="56" y="183"/>
                  </a:lnTo>
                  <a:lnTo>
                    <a:pt x="68" y="189"/>
                  </a:lnTo>
                  <a:lnTo>
                    <a:pt x="82" y="193"/>
                  </a:lnTo>
                  <a:lnTo>
                    <a:pt x="82" y="193"/>
                  </a:lnTo>
                  <a:lnTo>
                    <a:pt x="70" y="195"/>
                  </a:lnTo>
                  <a:lnTo>
                    <a:pt x="60" y="195"/>
                  </a:lnTo>
                  <a:lnTo>
                    <a:pt x="60" y="195"/>
                  </a:lnTo>
                  <a:lnTo>
                    <a:pt x="44" y="193"/>
                  </a:lnTo>
                  <a:lnTo>
                    <a:pt x="44" y="193"/>
                  </a:lnTo>
                  <a:lnTo>
                    <a:pt x="50" y="205"/>
                  </a:lnTo>
                  <a:lnTo>
                    <a:pt x="56" y="215"/>
                  </a:lnTo>
                  <a:lnTo>
                    <a:pt x="64" y="225"/>
                  </a:lnTo>
                  <a:lnTo>
                    <a:pt x="72" y="233"/>
                  </a:lnTo>
                  <a:lnTo>
                    <a:pt x="84" y="241"/>
                  </a:lnTo>
                  <a:lnTo>
                    <a:pt x="93" y="245"/>
                  </a:lnTo>
                  <a:lnTo>
                    <a:pt x="107" y="249"/>
                  </a:lnTo>
                  <a:lnTo>
                    <a:pt x="119" y="249"/>
                  </a:lnTo>
                  <a:lnTo>
                    <a:pt x="119" y="249"/>
                  </a:lnTo>
                  <a:lnTo>
                    <a:pt x="97" y="265"/>
                  </a:lnTo>
                  <a:lnTo>
                    <a:pt x="74" y="275"/>
                  </a:lnTo>
                  <a:lnTo>
                    <a:pt x="48" y="283"/>
                  </a:lnTo>
                  <a:lnTo>
                    <a:pt x="34" y="283"/>
                  </a:lnTo>
                  <a:lnTo>
                    <a:pt x="20" y="285"/>
                  </a:lnTo>
                  <a:lnTo>
                    <a:pt x="20" y="285"/>
                  </a:lnTo>
                  <a:lnTo>
                    <a:pt x="0" y="283"/>
                  </a:lnTo>
                  <a:lnTo>
                    <a:pt x="0" y="283"/>
                  </a:lnTo>
                  <a:lnTo>
                    <a:pt x="28" y="299"/>
                  </a:lnTo>
                  <a:lnTo>
                    <a:pt x="58" y="311"/>
                  </a:lnTo>
                  <a:lnTo>
                    <a:pt x="89" y="317"/>
                  </a:lnTo>
                  <a:lnTo>
                    <a:pt x="107" y="319"/>
                  </a:lnTo>
                  <a:lnTo>
                    <a:pt x="123" y="319"/>
                  </a:lnTo>
                  <a:lnTo>
                    <a:pt x="123" y="319"/>
                  </a:lnTo>
                  <a:lnTo>
                    <a:pt x="151" y="319"/>
                  </a:lnTo>
                  <a:lnTo>
                    <a:pt x="175" y="315"/>
                  </a:lnTo>
                  <a:lnTo>
                    <a:pt x="199" y="307"/>
                  </a:lnTo>
                  <a:lnTo>
                    <a:pt x="223" y="299"/>
                  </a:lnTo>
                  <a:lnTo>
                    <a:pt x="243" y="287"/>
                  </a:lnTo>
                  <a:lnTo>
                    <a:pt x="261" y="275"/>
                  </a:lnTo>
                  <a:lnTo>
                    <a:pt x="279" y="261"/>
                  </a:lnTo>
                  <a:lnTo>
                    <a:pt x="295" y="245"/>
                  </a:lnTo>
                  <a:lnTo>
                    <a:pt x="307" y="227"/>
                  </a:lnTo>
                  <a:lnTo>
                    <a:pt x="319" y="209"/>
                  </a:lnTo>
                  <a:lnTo>
                    <a:pt x="329" y="191"/>
                  </a:lnTo>
                  <a:lnTo>
                    <a:pt x="339" y="172"/>
                  </a:lnTo>
                  <a:lnTo>
                    <a:pt x="345" y="152"/>
                  </a:lnTo>
                  <a:lnTo>
                    <a:pt x="349" y="132"/>
                  </a:lnTo>
                  <a:lnTo>
                    <a:pt x="353" y="110"/>
                  </a:lnTo>
                  <a:lnTo>
                    <a:pt x="353" y="90"/>
                  </a:lnTo>
                  <a:lnTo>
                    <a:pt x="353" y="90"/>
                  </a:lnTo>
                  <a:lnTo>
                    <a:pt x="353" y="80"/>
                  </a:lnTo>
                  <a:lnTo>
                    <a:pt x="353" y="80"/>
                  </a:lnTo>
                  <a:lnTo>
                    <a:pt x="365" y="72"/>
                  </a:lnTo>
                  <a:lnTo>
                    <a:pt x="375" y="62"/>
                  </a:lnTo>
                  <a:lnTo>
                    <a:pt x="385" y="50"/>
                  </a:lnTo>
                  <a:lnTo>
                    <a:pt x="393" y="38"/>
                  </a:lnTo>
                  <a:lnTo>
                    <a:pt x="393" y="38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" name="Rektangel 182"/>
            <p:cNvSpPr>
              <a:spLocks noChangeArrowheads="1"/>
            </p:cNvSpPr>
            <p:nvPr/>
          </p:nvSpPr>
          <p:spPr bwMode="auto">
            <a:xfrm>
              <a:off x="661660" y="4729726"/>
              <a:ext cx="4799548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1600" b="1" noProof="1">
                  <a:solidFill>
                    <a:schemeClr val="tx1"/>
                  </a:solidFill>
                  <a:latin typeface="Calibri Light" panose="020F0302020204030204" pitchFamily="34" charset="0"/>
                  <a:cs typeface="Arial" charset="0"/>
                </a:rPr>
                <a:t>Daniel Zimmerle,</a:t>
              </a:r>
              <a:r>
                <a:rPr lang="en-US" sz="1600" b="1" baseline="0" noProof="1">
                  <a:solidFill>
                    <a:schemeClr val="tx1"/>
                  </a:solidFill>
                  <a:latin typeface="Calibri Light" panose="020F0302020204030204" pitchFamily="34" charset="0"/>
                  <a:cs typeface="Arial" charset="0"/>
                </a:rPr>
                <a:t> Director, Methane Emissions Program</a:t>
              </a:r>
            </a:p>
            <a:p>
              <a:r>
                <a:rPr lang="en-US" sz="1600" b="1" baseline="0" noProof="1">
                  <a:solidFill>
                    <a:schemeClr val="tx1"/>
                  </a:solidFill>
                  <a:latin typeface="Calibri Light" panose="020F0302020204030204" pitchFamily="34" charset="0"/>
                  <a:cs typeface="Arial" charset="0"/>
                  <a:hlinkClick r:id="rId3"/>
                </a:rPr>
                <a:t>Dan.Zimmerle@colostate.edu</a:t>
              </a:r>
              <a:r>
                <a:rPr lang="en-US" sz="1600" b="1" baseline="0" noProof="1">
                  <a:solidFill>
                    <a:schemeClr val="tx1"/>
                  </a:solidFill>
                  <a:latin typeface="Calibri Light" panose="020F0302020204030204" pitchFamily="34" charset="0"/>
                  <a:cs typeface="Arial" charset="0"/>
                </a:rPr>
                <a:t> | 970 581 9945</a:t>
              </a:r>
              <a:endParaRPr lang="da-DK" sz="1600" b="1" dirty="0">
                <a:solidFill>
                  <a:schemeClr val="tx1"/>
                </a:solidFill>
                <a:latin typeface="Calibri Light" panose="020F0302020204030204" pitchFamily="34" charset="0"/>
                <a:cs typeface="Arial" charset="0"/>
              </a:endParaRPr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268578" y="4876064"/>
              <a:ext cx="328032" cy="266700"/>
              <a:chOff x="8745538" y="3948113"/>
              <a:chExt cx="276225" cy="266700"/>
            </a:xfrm>
            <a:solidFill>
              <a:srgbClr val="00B0F0"/>
            </a:solidFill>
          </p:grpSpPr>
          <p:sp>
            <p:nvSpPr>
              <p:cNvPr id="35" name="Freeform 2592"/>
              <p:cNvSpPr>
                <a:spLocks/>
              </p:cNvSpPr>
              <p:nvPr/>
            </p:nvSpPr>
            <p:spPr bwMode="auto">
              <a:xfrm>
                <a:off x="8921750" y="3967163"/>
                <a:ext cx="61913" cy="61913"/>
              </a:xfrm>
              <a:custGeom>
                <a:avLst/>
                <a:gdLst>
                  <a:gd name="T0" fmla="*/ 180 w 196"/>
                  <a:gd name="T1" fmla="*/ 196 h 196"/>
                  <a:gd name="T2" fmla="*/ 184 w 196"/>
                  <a:gd name="T3" fmla="*/ 195 h 196"/>
                  <a:gd name="T4" fmla="*/ 186 w 196"/>
                  <a:gd name="T5" fmla="*/ 195 h 196"/>
                  <a:gd name="T6" fmla="*/ 190 w 196"/>
                  <a:gd name="T7" fmla="*/ 193 h 196"/>
                  <a:gd name="T8" fmla="*/ 192 w 196"/>
                  <a:gd name="T9" fmla="*/ 190 h 196"/>
                  <a:gd name="T10" fmla="*/ 195 w 196"/>
                  <a:gd name="T11" fmla="*/ 185 h 196"/>
                  <a:gd name="T12" fmla="*/ 196 w 196"/>
                  <a:gd name="T13" fmla="*/ 181 h 196"/>
                  <a:gd name="T14" fmla="*/ 196 w 196"/>
                  <a:gd name="T15" fmla="*/ 16 h 196"/>
                  <a:gd name="T16" fmla="*/ 195 w 196"/>
                  <a:gd name="T17" fmla="*/ 13 h 196"/>
                  <a:gd name="T18" fmla="*/ 194 w 196"/>
                  <a:gd name="T19" fmla="*/ 10 h 196"/>
                  <a:gd name="T20" fmla="*/ 192 w 196"/>
                  <a:gd name="T21" fmla="*/ 7 h 196"/>
                  <a:gd name="T22" fmla="*/ 191 w 196"/>
                  <a:gd name="T23" fmla="*/ 5 h 196"/>
                  <a:gd name="T24" fmla="*/ 188 w 196"/>
                  <a:gd name="T25" fmla="*/ 4 h 196"/>
                  <a:gd name="T26" fmla="*/ 186 w 196"/>
                  <a:gd name="T27" fmla="*/ 2 h 196"/>
                  <a:gd name="T28" fmla="*/ 184 w 196"/>
                  <a:gd name="T29" fmla="*/ 2 h 196"/>
                  <a:gd name="T30" fmla="*/ 180 w 196"/>
                  <a:gd name="T31" fmla="*/ 0 h 196"/>
                  <a:gd name="T32" fmla="*/ 15 w 196"/>
                  <a:gd name="T33" fmla="*/ 0 h 196"/>
                  <a:gd name="T34" fmla="*/ 11 w 196"/>
                  <a:gd name="T35" fmla="*/ 2 h 196"/>
                  <a:gd name="T36" fmla="*/ 6 w 196"/>
                  <a:gd name="T37" fmla="*/ 4 h 196"/>
                  <a:gd name="T38" fmla="*/ 3 w 196"/>
                  <a:gd name="T39" fmla="*/ 6 h 196"/>
                  <a:gd name="T40" fmla="*/ 1 w 196"/>
                  <a:gd name="T41" fmla="*/ 10 h 196"/>
                  <a:gd name="T42" fmla="*/ 1 w 196"/>
                  <a:gd name="T43" fmla="*/ 13 h 196"/>
                  <a:gd name="T44" fmla="*/ 0 w 196"/>
                  <a:gd name="T45" fmla="*/ 16 h 196"/>
                  <a:gd name="T46" fmla="*/ 171 w 196"/>
                  <a:gd name="T47" fmla="*/ 193 h 196"/>
                  <a:gd name="T48" fmla="*/ 176 w 196"/>
                  <a:gd name="T49" fmla="*/ 195 h 196"/>
                  <a:gd name="T50" fmla="*/ 180 w 196"/>
                  <a:gd name="T51" fmla="*/ 196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96" h="196">
                    <a:moveTo>
                      <a:pt x="180" y="196"/>
                    </a:moveTo>
                    <a:lnTo>
                      <a:pt x="184" y="195"/>
                    </a:lnTo>
                    <a:lnTo>
                      <a:pt x="186" y="195"/>
                    </a:lnTo>
                    <a:lnTo>
                      <a:pt x="190" y="193"/>
                    </a:lnTo>
                    <a:lnTo>
                      <a:pt x="192" y="190"/>
                    </a:lnTo>
                    <a:lnTo>
                      <a:pt x="195" y="185"/>
                    </a:lnTo>
                    <a:lnTo>
                      <a:pt x="196" y="181"/>
                    </a:lnTo>
                    <a:lnTo>
                      <a:pt x="196" y="16"/>
                    </a:lnTo>
                    <a:lnTo>
                      <a:pt x="195" y="13"/>
                    </a:lnTo>
                    <a:lnTo>
                      <a:pt x="194" y="10"/>
                    </a:lnTo>
                    <a:lnTo>
                      <a:pt x="192" y="7"/>
                    </a:lnTo>
                    <a:lnTo>
                      <a:pt x="191" y="5"/>
                    </a:lnTo>
                    <a:lnTo>
                      <a:pt x="188" y="4"/>
                    </a:lnTo>
                    <a:lnTo>
                      <a:pt x="186" y="2"/>
                    </a:lnTo>
                    <a:lnTo>
                      <a:pt x="184" y="2"/>
                    </a:lnTo>
                    <a:lnTo>
                      <a:pt x="180" y="0"/>
                    </a:lnTo>
                    <a:lnTo>
                      <a:pt x="15" y="0"/>
                    </a:lnTo>
                    <a:lnTo>
                      <a:pt x="11" y="2"/>
                    </a:lnTo>
                    <a:lnTo>
                      <a:pt x="6" y="4"/>
                    </a:lnTo>
                    <a:lnTo>
                      <a:pt x="3" y="6"/>
                    </a:lnTo>
                    <a:lnTo>
                      <a:pt x="1" y="10"/>
                    </a:lnTo>
                    <a:lnTo>
                      <a:pt x="1" y="13"/>
                    </a:lnTo>
                    <a:lnTo>
                      <a:pt x="0" y="16"/>
                    </a:lnTo>
                    <a:lnTo>
                      <a:pt x="171" y="193"/>
                    </a:lnTo>
                    <a:lnTo>
                      <a:pt x="176" y="195"/>
                    </a:lnTo>
                    <a:lnTo>
                      <a:pt x="180" y="19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6" name="Freeform 2593"/>
              <p:cNvSpPr>
                <a:spLocks/>
              </p:cNvSpPr>
              <p:nvPr/>
            </p:nvSpPr>
            <p:spPr bwMode="auto">
              <a:xfrm>
                <a:off x="8783638" y="3973513"/>
                <a:ext cx="200025" cy="241300"/>
              </a:xfrm>
              <a:custGeom>
                <a:avLst/>
                <a:gdLst>
                  <a:gd name="T0" fmla="*/ 0 w 631"/>
                  <a:gd name="T1" fmla="*/ 327 h 762"/>
                  <a:gd name="T2" fmla="*/ 0 w 631"/>
                  <a:gd name="T3" fmla="*/ 762 h 762"/>
                  <a:gd name="T4" fmla="*/ 210 w 631"/>
                  <a:gd name="T5" fmla="*/ 762 h 762"/>
                  <a:gd name="T6" fmla="*/ 210 w 631"/>
                  <a:gd name="T7" fmla="*/ 491 h 762"/>
                  <a:gd name="T8" fmla="*/ 420 w 631"/>
                  <a:gd name="T9" fmla="*/ 491 h 762"/>
                  <a:gd name="T10" fmla="*/ 420 w 631"/>
                  <a:gd name="T11" fmla="*/ 762 h 762"/>
                  <a:gd name="T12" fmla="*/ 631 w 631"/>
                  <a:gd name="T13" fmla="*/ 762 h 762"/>
                  <a:gd name="T14" fmla="*/ 631 w 631"/>
                  <a:gd name="T15" fmla="*/ 327 h 762"/>
                  <a:gd name="T16" fmla="*/ 315 w 631"/>
                  <a:gd name="T17" fmla="*/ 0 h 762"/>
                  <a:gd name="T18" fmla="*/ 0 w 631"/>
                  <a:gd name="T19" fmla="*/ 327 h 7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31" h="762">
                    <a:moveTo>
                      <a:pt x="0" y="327"/>
                    </a:moveTo>
                    <a:lnTo>
                      <a:pt x="0" y="762"/>
                    </a:lnTo>
                    <a:lnTo>
                      <a:pt x="210" y="762"/>
                    </a:lnTo>
                    <a:lnTo>
                      <a:pt x="210" y="491"/>
                    </a:lnTo>
                    <a:lnTo>
                      <a:pt x="420" y="491"/>
                    </a:lnTo>
                    <a:lnTo>
                      <a:pt x="420" y="762"/>
                    </a:lnTo>
                    <a:lnTo>
                      <a:pt x="631" y="762"/>
                    </a:lnTo>
                    <a:lnTo>
                      <a:pt x="631" y="327"/>
                    </a:lnTo>
                    <a:lnTo>
                      <a:pt x="315" y="0"/>
                    </a:lnTo>
                    <a:lnTo>
                      <a:pt x="0" y="3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7" name="Freeform 2594"/>
              <p:cNvSpPr>
                <a:spLocks/>
              </p:cNvSpPr>
              <p:nvPr/>
            </p:nvSpPr>
            <p:spPr bwMode="auto">
              <a:xfrm>
                <a:off x="8745538" y="3948113"/>
                <a:ext cx="276225" cy="147638"/>
              </a:xfrm>
              <a:custGeom>
                <a:avLst/>
                <a:gdLst>
                  <a:gd name="T0" fmla="*/ 866 w 871"/>
                  <a:gd name="T1" fmla="*/ 439 h 465"/>
                  <a:gd name="T2" fmla="*/ 446 w 871"/>
                  <a:gd name="T3" fmla="*/ 4 h 465"/>
                  <a:gd name="T4" fmla="*/ 444 w 871"/>
                  <a:gd name="T5" fmla="*/ 2 h 465"/>
                  <a:gd name="T6" fmla="*/ 440 w 871"/>
                  <a:gd name="T7" fmla="*/ 1 h 465"/>
                  <a:gd name="T8" fmla="*/ 438 w 871"/>
                  <a:gd name="T9" fmla="*/ 0 h 465"/>
                  <a:gd name="T10" fmla="*/ 435 w 871"/>
                  <a:gd name="T11" fmla="*/ 0 h 465"/>
                  <a:gd name="T12" fmla="*/ 431 w 871"/>
                  <a:gd name="T13" fmla="*/ 0 h 465"/>
                  <a:gd name="T14" fmla="*/ 429 w 871"/>
                  <a:gd name="T15" fmla="*/ 1 h 465"/>
                  <a:gd name="T16" fmla="*/ 426 w 871"/>
                  <a:gd name="T17" fmla="*/ 2 h 465"/>
                  <a:gd name="T18" fmla="*/ 424 w 871"/>
                  <a:gd name="T19" fmla="*/ 4 h 465"/>
                  <a:gd name="T20" fmla="*/ 3 w 871"/>
                  <a:gd name="T21" fmla="*/ 439 h 465"/>
                  <a:gd name="T22" fmla="*/ 1 w 871"/>
                  <a:gd name="T23" fmla="*/ 444 h 465"/>
                  <a:gd name="T24" fmla="*/ 0 w 871"/>
                  <a:gd name="T25" fmla="*/ 448 h 465"/>
                  <a:gd name="T26" fmla="*/ 0 w 871"/>
                  <a:gd name="T27" fmla="*/ 451 h 465"/>
                  <a:gd name="T28" fmla="*/ 1 w 871"/>
                  <a:gd name="T29" fmla="*/ 456 h 465"/>
                  <a:gd name="T30" fmla="*/ 2 w 871"/>
                  <a:gd name="T31" fmla="*/ 459 h 465"/>
                  <a:gd name="T32" fmla="*/ 4 w 871"/>
                  <a:gd name="T33" fmla="*/ 461 h 465"/>
                  <a:gd name="T34" fmla="*/ 4 w 871"/>
                  <a:gd name="T35" fmla="*/ 461 h 465"/>
                  <a:gd name="T36" fmla="*/ 4 w 871"/>
                  <a:gd name="T37" fmla="*/ 461 h 465"/>
                  <a:gd name="T38" fmla="*/ 9 w 871"/>
                  <a:gd name="T39" fmla="*/ 463 h 465"/>
                  <a:gd name="T40" fmla="*/ 14 w 871"/>
                  <a:gd name="T41" fmla="*/ 465 h 465"/>
                  <a:gd name="T42" fmla="*/ 20 w 871"/>
                  <a:gd name="T43" fmla="*/ 463 h 465"/>
                  <a:gd name="T44" fmla="*/ 25 w 871"/>
                  <a:gd name="T45" fmla="*/ 461 h 465"/>
                  <a:gd name="T46" fmla="*/ 25 w 871"/>
                  <a:gd name="T47" fmla="*/ 461 h 465"/>
                  <a:gd name="T48" fmla="*/ 25 w 871"/>
                  <a:gd name="T49" fmla="*/ 460 h 465"/>
                  <a:gd name="T50" fmla="*/ 120 w 871"/>
                  <a:gd name="T51" fmla="*/ 363 h 465"/>
                  <a:gd name="T52" fmla="*/ 435 w 871"/>
                  <a:gd name="T53" fmla="*/ 36 h 465"/>
                  <a:gd name="T54" fmla="*/ 844 w 871"/>
                  <a:gd name="T55" fmla="*/ 460 h 465"/>
                  <a:gd name="T56" fmla="*/ 846 w 871"/>
                  <a:gd name="T57" fmla="*/ 462 h 465"/>
                  <a:gd name="T58" fmla="*/ 849 w 871"/>
                  <a:gd name="T59" fmla="*/ 463 h 465"/>
                  <a:gd name="T60" fmla="*/ 852 w 871"/>
                  <a:gd name="T61" fmla="*/ 465 h 465"/>
                  <a:gd name="T62" fmla="*/ 854 w 871"/>
                  <a:gd name="T63" fmla="*/ 465 h 465"/>
                  <a:gd name="T64" fmla="*/ 861 w 871"/>
                  <a:gd name="T65" fmla="*/ 465 h 465"/>
                  <a:gd name="T66" fmla="*/ 865 w 871"/>
                  <a:gd name="T67" fmla="*/ 461 h 465"/>
                  <a:gd name="T68" fmla="*/ 865 w 871"/>
                  <a:gd name="T69" fmla="*/ 461 h 465"/>
                  <a:gd name="T70" fmla="*/ 865 w 871"/>
                  <a:gd name="T71" fmla="*/ 461 h 465"/>
                  <a:gd name="T72" fmla="*/ 867 w 871"/>
                  <a:gd name="T73" fmla="*/ 459 h 465"/>
                  <a:gd name="T74" fmla="*/ 869 w 871"/>
                  <a:gd name="T75" fmla="*/ 456 h 465"/>
                  <a:gd name="T76" fmla="*/ 870 w 871"/>
                  <a:gd name="T77" fmla="*/ 454 h 465"/>
                  <a:gd name="T78" fmla="*/ 871 w 871"/>
                  <a:gd name="T79" fmla="*/ 450 h 465"/>
                  <a:gd name="T80" fmla="*/ 870 w 871"/>
                  <a:gd name="T81" fmla="*/ 448 h 465"/>
                  <a:gd name="T82" fmla="*/ 870 w 871"/>
                  <a:gd name="T83" fmla="*/ 445 h 465"/>
                  <a:gd name="T84" fmla="*/ 867 w 871"/>
                  <a:gd name="T85" fmla="*/ 443 h 465"/>
                  <a:gd name="T86" fmla="*/ 866 w 871"/>
                  <a:gd name="T87" fmla="*/ 439 h 465"/>
                  <a:gd name="T88" fmla="*/ 866 w 871"/>
                  <a:gd name="T89" fmla="*/ 439 h 4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871" h="465">
                    <a:moveTo>
                      <a:pt x="866" y="439"/>
                    </a:moveTo>
                    <a:lnTo>
                      <a:pt x="446" y="4"/>
                    </a:lnTo>
                    <a:lnTo>
                      <a:pt x="444" y="2"/>
                    </a:lnTo>
                    <a:lnTo>
                      <a:pt x="440" y="1"/>
                    </a:lnTo>
                    <a:lnTo>
                      <a:pt x="438" y="0"/>
                    </a:lnTo>
                    <a:lnTo>
                      <a:pt x="435" y="0"/>
                    </a:lnTo>
                    <a:lnTo>
                      <a:pt x="431" y="0"/>
                    </a:lnTo>
                    <a:lnTo>
                      <a:pt x="429" y="1"/>
                    </a:lnTo>
                    <a:lnTo>
                      <a:pt x="426" y="2"/>
                    </a:lnTo>
                    <a:lnTo>
                      <a:pt x="424" y="4"/>
                    </a:lnTo>
                    <a:lnTo>
                      <a:pt x="3" y="439"/>
                    </a:lnTo>
                    <a:lnTo>
                      <a:pt x="1" y="444"/>
                    </a:lnTo>
                    <a:lnTo>
                      <a:pt x="0" y="448"/>
                    </a:lnTo>
                    <a:lnTo>
                      <a:pt x="0" y="451"/>
                    </a:lnTo>
                    <a:lnTo>
                      <a:pt x="1" y="456"/>
                    </a:lnTo>
                    <a:lnTo>
                      <a:pt x="2" y="459"/>
                    </a:lnTo>
                    <a:lnTo>
                      <a:pt x="4" y="461"/>
                    </a:lnTo>
                    <a:lnTo>
                      <a:pt x="4" y="461"/>
                    </a:lnTo>
                    <a:lnTo>
                      <a:pt x="4" y="461"/>
                    </a:lnTo>
                    <a:lnTo>
                      <a:pt x="9" y="463"/>
                    </a:lnTo>
                    <a:lnTo>
                      <a:pt x="14" y="465"/>
                    </a:lnTo>
                    <a:lnTo>
                      <a:pt x="20" y="463"/>
                    </a:lnTo>
                    <a:lnTo>
                      <a:pt x="25" y="461"/>
                    </a:lnTo>
                    <a:lnTo>
                      <a:pt x="25" y="461"/>
                    </a:lnTo>
                    <a:lnTo>
                      <a:pt x="25" y="460"/>
                    </a:lnTo>
                    <a:lnTo>
                      <a:pt x="120" y="363"/>
                    </a:lnTo>
                    <a:lnTo>
                      <a:pt x="435" y="36"/>
                    </a:lnTo>
                    <a:lnTo>
                      <a:pt x="844" y="460"/>
                    </a:lnTo>
                    <a:lnTo>
                      <a:pt x="846" y="462"/>
                    </a:lnTo>
                    <a:lnTo>
                      <a:pt x="849" y="463"/>
                    </a:lnTo>
                    <a:lnTo>
                      <a:pt x="852" y="465"/>
                    </a:lnTo>
                    <a:lnTo>
                      <a:pt x="854" y="465"/>
                    </a:lnTo>
                    <a:lnTo>
                      <a:pt x="861" y="465"/>
                    </a:lnTo>
                    <a:lnTo>
                      <a:pt x="865" y="461"/>
                    </a:lnTo>
                    <a:lnTo>
                      <a:pt x="865" y="461"/>
                    </a:lnTo>
                    <a:lnTo>
                      <a:pt x="865" y="461"/>
                    </a:lnTo>
                    <a:lnTo>
                      <a:pt x="867" y="459"/>
                    </a:lnTo>
                    <a:lnTo>
                      <a:pt x="869" y="456"/>
                    </a:lnTo>
                    <a:lnTo>
                      <a:pt x="870" y="454"/>
                    </a:lnTo>
                    <a:lnTo>
                      <a:pt x="871" y="450"/>
                    </a:lnTo>
                    <a:lnTo>
                      <a:pt x="870" y="448"/>
                    </a:lnTo>
                    <a:lnTo>
                      <a:pt x="870" y="445"/>
                    </a:lnTo>
                    <a:lnTo>
                      <a:pt x="867" y="443"/>
                    </a:lnTo>
                    <a:lnTo>
                      <a:pt x="866" y="439"/>
                    </a:lnTo>
                    <a:lnTo>
                      <a:pt x="866" y="43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6" name="Group 148"/>
            <p:cNvGrpSpPr>
              <a:grpSpLocks noChangeAspect="1"/>
            </p:cNvGrpSpPr>
            <p:nvPr/>
          </p:nvGrpSpPr>
          <p:grpSpPr bwMode="auto">
            <a:xfrm>
              <a:off x="282419" y="6339032"/>
              <a:ext cx="335971" cy="338554"/>
              <a:chOff x="3015" y="5520"/>
              <a:chExt cx="395" cy="395"/>
            </a:xfrm>
            <a:solidFill>
              <a:srgbClr val="00B0F0"/>
            </a:solidFill>
          </p:grpSpPr>
          <p:sp>
            <p:nvSpPr>
              <p:cNvPr id="20" name="Freeform 149"/>
              <p:cNvSpPr>
                <a:spLocks/>
              </p:cNvSpPr>
              <p:nvPr/>
            </p:nvSpPr>
            <p:spPr bwMode="auto">
              <a:xfrm>
                <a:off x="3016" y="5583"/>
                <a:ext cx="141" cy="121"/>
              </a:xfrm>
              <a:custGeom>
                <a:avLst/>
                <a:gdLst>
                  <a:gd name="T0" fmla="*/ 29 w 704"/>
                  <a:gd name="T1" fmla="*/ 582 h 604"/>
                  <a:gd name="T2" fmla="*/ 82 w 704"/>
                  <a:gd name="T3" fmla="*/ 594 h 604"/>
                  <a:gd name="T4" fmla="*/ 127 w 704"/>
                  <a:gd name="T5" fmla="*/ 603 h 604"/>
                  <a:gd name="T6" fmla="*/ 160 w 704"/>
                  <a:gd name="T7" fmla="*/ 604 h 604"/>
                  <a:gd name="T8" fmla="*/ 243 w 704"/>
                  <a:gd name="T9" fmla="*/ 597 h 604"/>
                  <a:gd name="T10" fmla="*/ 278 w 704"/>
                  <a:gd name="T11" fmla="*/ 596 h 604"/>
                  <a:gd name="T12" fmla="*/ 342 w 704"/>
                  <a:gd name="T13" fmla="*/ 594 h 604"/>
                  <a:gd name="T14" fmla="*/ 388 w 704"/>
                  <a:gd name="T15" fmla="*/ 584 h 604"/>
                  <a:gd name="T16" fmla="*/ 430 w 704"/>
                  <a:gd name="T17" fmla="*/ 566 h 604"/>
                  <a:gd name="T18" fmla="*/ 450 w 704"/>
                  <a:gd name="T19" fmla="*/ 554 h 604"/>
                  <a:gd name="T20" fmla="*/ 458 w 704"/>
                  <a:gd name="T21" fmla="*/ 543 h 604"/>
                  <a:gd name="T22" fmla="*/ 472 w 704"/>
                  <a:gd name="T23" fmla="*/ 507 h 604"/>
                  <a:gd name="T24" fmla="*/ 480 w 704"/>
                  <a:gd name="T25" fmla="*/ 485 h 604"/>
                  <a:gd name="T26" fmla="*/ 487 w 704"/>
                  <a:gd name="T27" fmla="*/ 448 h 604"/>
                  <a:gd name="T28" fmla="*/ 491 w 704"/>
                  <a:gd name="T29" fmla="*/ 433 h 604"/>
                  <a:gd name="T30" fmla="*/ 510 w 704"/>
                  <a:gd name="T31" fmla="*/ 404 h 604"/>
                  <a:gd name="T32" fmla="*/ 525 w 704"/>
                  <a:gd name="T33" fmla="*/ 381 h 604"/>
                  <a:gd name="T34" fmla="*/ 546 w 704"/>
                  <a:gd name="T35" fmla="*/ 349 h 604"/>
                  <a:gd name="T36" fmla="*/ 551 w 704"/>
                  <a:gd name="T37" fmla="*/ 335 h 604"/>
                  <a:gd name="T38" fmla="*/ 554 w 704"/>
                  <a:gd name="T39" fmla="*/ 298 h 604"/>
                  <a:gd name="T40" fmla="*/ 561 w 704"/>
                  <a:gd name="T41" fmla="*/ 276 h 604"/>
                  <a:gd name="T42" fmla="*/ 573 w 704"/>
                  <a:gd name="T43" fmla="*/ 267 h 604"/>
                  <a:gd name="T44" fmla="*/ 589 w 704"/>
                  <a:gd name="T45" fmla="*/ 261 h 604"/>
                  <a:gd name="T46" fmla="*/ 603 w 704"/>
                  <a:gd name="T47" fmla="*/ 246 h 604"/>
                  <a:gd name="T48" fmla="*/ 618 w 704"/>
                  <a:gd name="T49" fmla="*/ 219 h 604"/>
                  <a:gd name="T50" fmla="*/ 639 w 704"/>
                  <a:gd name="T51" fmla="*/ 187 h 604"/>
                  <a:gd name="T52" fmla="*/ 654 w 704"/>
                  <a:gd name="T53" fmla="*/ 149 h 604"/>
                  <a:gd name="T54" fmla="*/ 661 w 704"/>
                  <a:gd name="T55" fmla="*/ 136 h 604"/>
                  <a:gd name="T56" fmla="*/ 686 w 704"/>
                  <a:gd name="T57" fmla="*/ 101 h 604"/>
                  <a:gd name="T58" fmla="*/ 704 w 704"/>
                  <a:gd name="T59" fmla="*/ 88 h 604"/>
                  <a:gd name="T60" fmla="*/ 688 w 704"/>
                  <a:gd name="T61" fmla="*/ 70 h 604"/>
                  <a:gd name="T62" fmla="*/ 679 w 704"/>
                  <a:gd name="T63" fmla="*/ 48 h 604"/>
                  <a:gd name="T64" fmla="*/ 678 w 704"/>
                  <a:gd name="T65" fmla="*/ 30 h 604"/>
                  <a:gd name="T66" fmla="*/ 689 w 704"/>
                  <a:gd name="T67" fmla="*/ 0 h 604"/>
                  <a:gd name="T68" fmla="*/ 659 w 704"/>
                  <a:gd name="T69" fmla="*/ 1 h 604"/>
                  <a:gd name="T70" fmla="*/ 621 w 704"/>
                  <a:gd name="T71" fmla="*/ 7 h 604"/>
                  <a:gd name="T72" fmla="*/ 583 w 704"/>
                  <a:gd name="T73" fmla="*/ 13 h 604"/>
                  <a:gd name="T74" fmla="*/ 536 w 704"/>
                  <a:gd name="T75" fmla="*/ 21 h 604"/>
                  <a:gd name="T76" fmla="*/ 519 w 704"/>
                  <a:gd name="T77" fmla="*/ 20 h 604"/>
                  <a:gd name="T78" fmla="*/ 434 w 704"/>
                  <a:gd name="T79" fmla="*/ 17 h 604"/>
                  <a:gd name="T80" fmla="*/ 396 w 704"/>
                  <a:gd name="T81" fmla="*/ 20 h 604"/>
                  <a:gd name="T82" fmla="*/ 341 w 704"/>
                  <a:gd name="T83" fmla="*/ 29 h 604"/>
                  <a:gd name="T84" fmla="*/ 287 w 704"/>
                  <a:gd name="T85" fmla="*/ 29 h 604"/>
                  <a:gd name="T86" fmla="*/ 244 w 704"/>
                  <a:gd name="T87" fmla="*/ 31 h 604"/>
                  <a:gd name="T88" fmla="*/ 230 w 704"/>
                  <a:gd name="T89" fmla="*/ 29 h 604"/>
                  <a:gd name="T90" fmla="*/ 165 w 704"/>
                  <a:gd name="T91" fmla="*/ 115 h 604"/>
                  <a:gd name="T92" fmla="*/ 109 w 704"/>
                  <a:gd name="T93" fmla="*/ 209 h 604"/>
                  <a:gd name="T94" fmla="*/ 62 w 704"/>
                  <a:gd name="T95" fmla="*/ 308 h 604"/>
                  <a:gd name="T96" fmla="*/ 28 w 704"/>
                  <a:gd name="T97" fmla="*/ 413 h 604"/>
                  <a:gd name="T98" fmla="*/ 5 w 704"/>
                  <a:gd name="T99" fmla="*/ 524 h 604"/>
                  <a:gd name="T100" fmla="*/ 13 w 704"/>
                  <a:gd name="T101" fmla="*/ 572 h 6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704" h="604">
                    <a:moveTo>
                      <a:pt x="22" y="579"/>
                    </a:moveTo>
                    <a:lnTo>
                      <a:pt x="22" y="579"/>
                    </a:lnTo>
                    <a:lnTo>
                      <a:pt x="29" y="582"/>
                    </a:lnTo>
                    <a:lnTo>
                      <a:pt x="36" y="585"/>
                    </a:lnTo>
                    <a:lnTo>
                      <a:pt x="51" y="589"/>
                    </a:lnTo>
                    <a:lnTo>
                      <a:pt x="82" y="594"/>
                    </a:lnTo>
                    <a:lnTo>
                      <a:pt x="82" y="594"/>
                    </a:lnTo>
                    <a:lnTo>
                      <a:pt x="113" y="600"/>
                    </a:lnTo>
                    <a:lnTo>
                      <a:pt x="127" y="603"/>
                    </a:lnTo>
                    <a:lnTo>
                      <a:pt x="143" y="604"/>
                    </a:lnTo>
                    <a:lnTo>
                      <a:pt x="143" y="604"/>
                    </a:lnTo>
                    <a:lnTo>
                      <a:pt x="160" y="604"/>
                    </a:lnTo>
                    <a:lnTo>
                      <a:pt x="177" y="603"/>
                    </a:lnTo>
                    <a:lnTo>
                      <a:pt x="210" y="601"/>
                    </a:lnTo>
                    <a:lnTo>
                      <a:pt x="243" y="597"/>
                    </a:lnTo>
                    <a:lnTo>
                      <a:pt x="260" y="596"/>
                    </a:lnTo>
                    <a:lnTo>
                      <a:pt x="278" y="596"/>
                    </a:lnTo>
                    <a:lnTo>
                      <a:pt x="278" y="596"/>
                    </a:lnTo>
                    <a:lnTo>
                      <a:pt x="310" y="596"/>
                    </a:lnTo>
                    <a:lnTo>
                      <a:pt x="326" y="595"/>
                    </a:lnTo>
                    <a:lnTo>
                      <a:pt x="342" y="594"/>
                    </a:lnTo>
                    <a:lnTo>
                      <a:pt x="358" y="592"/>
                    </a:lnTo>
                    <a:lnTo>
                      <a:pt x="373" y="589"/>
                    </a:lnTo>
                    <a:lnTo>
                      <a:pt x="388" y="584"/>
                    </a:lnTo>
                    <a:lnTo>
                      <a:pt x="402" y="578"/>
                    </a:lnTo>
                    <a:lnTo>
                      <a:pt x="402" y="578"/>
                    </a:lnTo>
                    <a:lnTo>
                      <a:pt x="430" y="566"/>
                    </a:lnTo>
                    <a:lnTo>
                      <a:pt x="437" y="563"/>
                    </a:lnTo>
                    <a:lnTo>
                      <a:pt x="444" y="559"/>
                    </a:lnTo>
                    <a:lnTo>
                      <a:pt x="450" y="554"/>
                    </a:lnTo>
                    <a:lnTo>
                      <a:pt x="455" y="549"/>
                    </a:lnTo>
                    <a:lnTo>
                      <a:pt x="455" y="549"/>
                    </a:lnTo>
                    <a:lnTo>
                      <a:pt x="458" y="543"/>
                    </a:lnTo>
                    <a:lnTo>
                      <a:pt x="461" y="537"/>
                    </a:lnTo>
                    <a:lnTo>
                      <a:pt x="467" y="522"/>
                    </a:lnTo>
                    <a:lnTo>
                      <a:pt x="472" y="507"/>
                    </a:lnTo>
                    <a:lnTo>
                      <a:pt x="477" y="494"/>
                    </a:lnTo>
                    <a:lnTo>
                      <a:pt x="477" y="494"/>
                    </a:lnTo>
                    <a:lnTo>
                      <a:pt x="480" y="485"/>
                    </a:lnTo>
                    <a:lnTo>
                      <a:pt x="482" y="478"/>
                    </a:lnTo>
                    <a:lnTo>
                      <a:pt x="484" y="463"/>
                    </a:lnTo>
                    <a:lnTo>
                      <a:pt x="487" y="448"/>
                    </a:lnTo>
                    <a:lnTo>
                      <a:pt x="489" y="441"/>
                    </a:lnTo>
                    <a:lnTo>
                      <a:pt x="491" y="433"/>
                    </a:lnTo>
                    <a:lnTo>
                      <a:pt x="491" y="433"/>
                    </a:lnTo>
                    <a:lnTo>
                      <a:pt x="496" y="423"/>
                    </a:lnTo>
                    <a:lnTo>
                      <a:pt x="503" y="413"/>
                    </a:lnTo>
                    <a:lnTo>
                      <a:pt x="510" y="404"/>
                    </a:lnTo>
                    <a:lnTo>
                      <a:pt x="516" y="394"/>
                    </a:lnTo>
                    <a:lnTo>
                      <a:pt x="516" y="394"/>
                    </a:lnTo>
                    <a:lnTo>
                      <a:pt x="525" y="381"/>
                    </a:lnTo>
                    <a:lnTo>
                      <a:pt x="534" y="368"/>
                    </a:lnTo>
                    <a:lnTo>
                      <a:pt x="542" y="356"/>
                    </a:lnTo>
                    <a:lnTo>
                      <a:pt x="546" y="349"/>
                    </a:lnTo>
                    <a:lnTo>
                      <a:pt x="549" y="342"/>
                    </a:lnTo>
                    <a:lnTo>
                      <a:pt x="549" y="342"/>
                    </a:lnTo>
                    <a:lnTo>
                      <a:pt x="551" y="335"/>
                    </a:lnTo>
                    <a:lnTo>
                      <a:pt x="552" y="326"/>
                    </a:lnTo>
                    <a:lnTo>
                      <a:pt x="553" y="307"/>
                    </a:lnTo>
                    <a:lnTo>
                      <a:pt x="554" y="298"/>
                    </a:lnTo>
                    <a:lnTo>
                      <a:pt x="555" y="290"/>
                    </a:lnTo>
                    <a:lnTo>
                      <a:pt x="557" y="283"/>
                    </a:lnTo>
                    <a:lnTo>
                      <a:pt x="561" y="276"/>
                    </a:lnTo>
                    <a:lnTo>
                      <a:pt x="561" y="276"/>
                    </a:lnTo>
                    <a:lnTo>
                      <a:pt x="567" y="271"/>
                    </a:lnTo>
                    <a:lnTo>
                      <a:pt x="573" y="267"/>
                    </a:lnTo>
                    <a:lnTo>
                      <a:pt x="578" y="265"/>
                    </a:lnTo>
                    <a:lnTo>
                      <a:pt x="584" y="263"/>
                    </a:lnTo>
                    <a:lnTo>
                      <a:pt x="589" y="261"/>
                    </a:lnTo>
                    <a:lnTo>
                      <a:pt x="594" y="258"/>
                    </a:lnTo>
                    <a:lnTo>
                      <a:pt x="598" y="253"/>
                    </a:lnTo>
                    <a:lnTo>
                      <a:pt x="603" y="246"/>
                    </a:lnTo>
                    <a:lnTo>
                      <a:pt x="603" y="246"/>
                    </a:lnTo>
                    <a:lnTo>
                      <a:pt x="610" y="232"/>
                    </a:lnTo>
                    <a:lnTo>
                      <a:pt x="618" y="219"/>
                    </a:lnTo>
                    <a:lnTo>
                      <a:pt x="635" y="194"/>
                    </a:lnTo>
                    <a:lnTo>
                      <a:pt x="635" y="194"/>
                    </a:lnTo>
                    <a:lnTo>
                      <a:pt x="639" y="187"/>
                    </a:lnTo>
                    <a:lnTo>
                      <a:pt x="642" y="179"/>
                    </a:lnTo>
                    <a:lnTo>
                      <a:pt x="648" y="164"/>
                    </a:lnTo>
                    <a:lnTo>
                      <a:pt x="654" y="149"/>
                    </a:lnTo>
                    <a:lnTo>
                      <a:pt x="657" y="142"/>
                    </a:lnTo>
                    <a:lnTo>
                      <a:pt x="661" y="136"/>
                    </a:lnTo>
                    <a:lnTo>
                      <a:pt x="661" y="136"/>
                    </a:lnTo>
                    <a:lnTo>
                      <a:pt x="671" y="120"/>
                    </a:lnTo>
                    <a:lnTo>
                      <a:pt x="681" y="107"/>
                    </a:lnTo>
                    <a:lnTo>
                      <a:pt x="686" y="101"/>
                    </a:lnTo>
                    <a:lnTo>
                      <a:pt x="692" y="96"/>
                    </a:lnTo>
                    <a:lnTo>
                      <a:pt x="698" y="91"/>
                    </a:lnTo>
                    <a:lnTo>
                      <a:pt x="704" y="88"/>
                    </a:lnTo>
                    <a:lnTo>
                      <a:pt x="704" y="88"/>
                    </a:lnTo>
                    <a:lnTo>
                      <a:pt x="695" y="79"/>
                    </a:lnTo>
                    <a:lnTo>
                      <a:pt x="688" y="70"/>
                    </a:lnTo>
                    <a:lnTo>
                      <a:pt x="682" y="60"/>
                    </a:lnTo>
                    <a:lnTo>
                      <a:pt x="679" y="48"/>
                    </a:lnTo>
                    <a:lnTo>
                      <a:pt x="679" y="48"/>
                    </a:lnTo>
                    <a:lnTo>
                      <a:pt x="678" y="42"/>
                    </a:lnTo>
                    <a:lnTo>
                      <a:pt x="678" y="36"/>
                    </a:lnTo>
                    <a:lnTo>
                      <a:pt x="678" y="30"/>
                    </a:lnTo>
                    <a:lnTo>
                      <a:pt x="679" y="24"/>
                    </a:lnTo>
                    <a:lnTo>
                      <a:pt x="683" y="12"/>
                    </a:lnTo>
                    <a:lnTo>
                      <a:pt x="689" y="0"/>
                    </a:lnTo>
                    <a:lnTo>
                      <a:pt x="689" y="0"/>
                    </a:lnTo>
                    <a:lnTo>
                      <a:pt x="675" y="0"/>
                    </a:lnTo>
                    <a:lnTo>
                      <a:pt x="659" y="1"/>
                    </a:lnTo>
                    <a:lnTo>
                      <a:pt x="659" y="1"/>
                    </a:lnTo>
                    <a:lnTo>
                      <a:pt x="641" y="4"/>
                    </a:lnTo>
                    <a:lnTo>
                      <a:pt x="621" y="7"/>
                    </a:lnTo>
                    <a:lnTo>
                      <a:pt x="603" y="10"/>
                    </a:lnTo>
                    <a:lnTo>
                      <a:pt x="583" y="13"/>
                    </a:lnTo>
                    <a:lnTo>
                      <a:pt x="583" y="13"/>
                    </a:lnTo>
                    <a:lnTo>
                      <a:pt x="567" y="16"/>
                    </a:lnTo>
                    <a:lnTo>
                      <a:pt x="552" y="19"/>
                    </a:lnTo>
                    <a:lnTo>
                      <a:pt x="536" y="21"/>
                    </a:lnTo>
                    <a:lnTo>
                      <a:pt x="528" y="21"/>
                    </a:lnTo>
                    <a:lnTo>
                      <a:pt x="519" y="20"/>
                    </a:lnTo>
                    <a:lnTo>
                      <a:pt x="519" y="20"/>
                    </a:lnTo>
                    <a:lnTo>
                      <a:pt x="498" y="18"/>
                    </a:lnTo>
                    <a:lnTo>
                      <a:pt x="477" y="17"/>
                    </a:lnTo>
                    <a:lnTo>
                      <a:pt x="434" y="17"/>
                    </a:lnTo>
                    <a:lnTo>
                      <a:pt x="434" y="17"/>
                    </a:lnTo>
                    <a:lnTo>
                      <a:pt x="414" y="18"/>
                    </a:lnTo>
                    <a:lnTo>
                      <a:pt x="396" y="20"/>
                    </a:lnTo>
                    <a:lnTo>
                      <a:pt x="358" y="27"/>
                    </a:lnTo>
                    <a:lnTo>
                      <a:pt x="358" y="27"/>
                    </a:lnTo>
                    <a:lnTo>
                      <a:pt x="341" y="29"/>
                    </a:lnTo>
                    <a:lnTo>
                      <a:pt x="323" y="29"/>
                    </a:lnTo>
                    <a:lnTo>
                      <a:pt x="287" y="29"/>
                    </a:lnTo>
                    <a:lnTo>
                      <a:pt x="287" y="29"/>
                    </a:lnTo>
                    <a:lnTo>
                      <a:pt x="275" y="30"/>
                    </a:lnTo>
                    <a:lnTo>
                      <a:pt x="259" y="31"/>
                    </a:lnTo>
                    <a:lnTo>
                      <a:pt x="244" y="31"/>
                    </a:lnTo>
                    <a:lnTo>
                      <a:pt x="237" y="30"/>
                    </a:lnTo>
                    <a:lnTo>
                      <a:pt x="230" y="29"/>
                    </a:lnTo>
                    <a:lnTo>
                      <a:pt x="230" y="29"/>
                    </a:lnTo>
                    <a:lnTo>
                      <a:pt x="208" y="57"/>
                    </a:lnTo>
                    <a:lnTo>
                      <a:pt x="186" y="85"/>
                    </a:lnTo>
                    <a:lnTo>
                      <a:pt x="165" y="115"/>
                    </a:lnTo>
                    <a:lnTo>
                      <a:pt x="145" y="146"/>
                    </a:lnTo>
                    <a:lnTo>
                      <a:pt x="126" y="177"/>
                    </a:lnTo>
                    <a:lnTo>
                      <a:pt x="109" y="209"/>
                    </a:lnTo>
                    <a:lnTo>
                      <a:pt x="93" y="241"/>
                    </a:lnTo>
                    <a:lnTo>
                      <a:pt x="76" y="274"/>
                    </a:lnTo>
                    <a:lnTo>
                      <a:pt x="62" y="308"/>
                    </a:lnTo>
                    <a:lnTo>
                      <a:pt x="49" y="343"/>
                    </a:lnTo>
                    <a:lnTo>
                      <a:pt x="38" y="378"/>
                    </a:lnTo>
                    <a:lnTo>
                      <a:pt x="28" y="413"/>
                    </a:lnTo>
                    <a:lnTo>
                      <a:pt x="19" y="449"/>
                    </a:lnTo>
                    <a:lnTo>
                      <a:pt x="11" y="486"/>
                    </a:lnTo>
                    <a:lnTo>
                      <a:pt x="5" y="524"/>
                    </a:lnTo>
                    <a:lnTo>
                      <a:pt x="0" y="561"/>
                    </a:lnTo>
                    <a:lnTo>
                      <a:pt x="0" y="561"/>
                    </a:lnTo>
                    <a:lnTo>
                      <a:pt x="13" y="572"/>
                    </a:lnTo>
                    <a:lnTo>
                      <a:pt x="22" y="579"/>
                    </a:lnTo>
                    <a:lnTo>
                      <a:pt x="22" y="57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Freeform 150"/>
              <p:cNvSpPr>
                <a:spLocks/>
              </p:cNvSpPr>
              <p:nvPr/>
            </p:nvSpPr>
            <p:spPr bwMode="auto">
              <a:xfrm>
                <a:off x="3015" y="5700"/>
                <a:ext cx="86" cy="83"/>
              </a:xfrm>
              <a:custGeom>
                <a:avLst/>
                <a:gdLst>
                  <a:gd name="T0" fmla="*/ 359 w 432"/>
                  <a:gd name="T1" fmla="*/ 372 h 413"/>
                  <a:gd name="T2" fmla="*/ 358 w 432"/>
                  <a:gd name="T3" fmla="*/ 355 h 413"/>
                  <a:gd name="T4" fmla="*/ 355 w 432"/>
                  <a:gd name="T5" fmla="*/ 323 h 413"/>
                  <a:gd name="T6" fmla="*/ 348 w 432"/>
                  <a:gd name="T7" fmla="*/ 272 h 413"/>
                  <a:gd name="T8" fmla="*/ 349 w 432"/>
                  <a:gd name="T9" fmla="*/ 246 h 413"/>
                  <a:gd name="T10" fmla="*/ 353 w 432"/>
                  <a:gd name="T11" fmla="*/ 231 h 413"/>
                  <a:gd name="T12" fmla="*/ 356 w 432"/>
                  <a:gd name="T13" fmla="*/ 224 h 413"/>
                  <a:gd name="T14" fmla="*/ 368 w 432"/>
                  <a:gd name="T15" fmla="*/ 199 h 413"/>
                  <a:gd name="T16" fmla="*/ 383 w 432"/>
                  <a:gd name="T17" fmla="*/ 177 h 413"/>
                  <a:gd name="T18" fmla="*/ 392 w 432"/>
                  <a:gd name="T19" fmla="*/ 165 h 413"/>
                  <a:gd name="T20" fmla="*/ 405 w 432"/>
                  <a:gd name="T21" fmla="*/ 147 h 413"/>
                  <a:gd name="T22" fmla="*/ 410 w 432"/>
                  <a:gd name="T23" fmla="*/ 134 h 413"/>
                  <a:gd name="T24" fmla="*/ 412 w 432"/>
                  <a:gd name="T25" fmla="*/ 126 h 413"/>
                  <a:gd name="T26" fmla="*/ 412 w 432"/>
                  <a:gd name="T27" fmla="*/ 99 h 413"/>
                  <a:gd name="T28" fmla="*/ 413 w 432"/>
                  <a:gd name="T29" fmla="*/ 77 h 413"/>
                  <a:gd name="T30" fmla="*/ 414 w 432"/>
                  <a:gd name="T31" fmla="*/ 70 h 413"/>
                  <a:gd name="T32" fmla="*/ 419 w 432"/>
                  <a:gd name="T33" fmla="*/ 57 h 413"/>
                  <a:gd name="T34" fmla="*/ 428 w 432"/>
                  <a:gd name="T35" fmla="*/ 38 h 413"/>
                  <a:gd name="T36" fmla="*/ 432 w 432"/>
                  <a:gd name="T37" fmla="*/ 24 h 413"/>
                  <a:gd name="T38" fmla="*/ 432 w 432"/>
                  <a:gd name="T39" fmla="*/ 18 h 413"/>
                  <a:gd name="T40" fmla="*/ 415 w 432"/>
                  <a:gd name="T41" fmla="*/ 17 h 413"/>
                  <a:gd name="T42" fmla="*/ 385 w 432"/>
                  <a:gd name="T43" fmla="*/ 21 h 413"/>
                  <a:gd name="T44" fmla="*/ 355 w 432"/>
                  <a:gd name="T45" fmla="*/ 29 h 413"/>
                  <a:gd name="T46" fmla="*/ 326 w 432"/>
                  <a:gd name="T47" fmla="*/ 36 h 413"/>
                  <a:gd name="T48" fmla="*/ 310 w 432"/>
                  <a:gd name="T49" fmla="*/ 37 h 413"/>
                  <a:gd name="T50" fmla="*/ 248 w 432"/>
                  <a:gd name="T51" fmla="*/ 34 h 413"/>
                  <a:gd name="T52" fmla="*/ 187 w 432"/>
                  <a:gd name="T53" fmla="*/ 29 h 413"/>
                  <a:gd name="T54" fmla="*/ 160 w 432"/>
                  <a:gd name="T55" fmla="*/ 28 h 413"/>
                  <a:gd name="T56" fmla="*/ 105 w 432"/>
                  <a:gd name="T57" fmla="*/ 32 h 413"/>
                  <a:gd name="T58" fmla="*/ 76 w 432"/>
                  <a:gd name="T59" fmla="*/ 31 h 413"/>
                  <a:gd name="T60" fmla="*/ 66 w 432"/>
                  <a:gd name="T61" fmla="*/ 28 h 413"/>
                  <a:gd name="T62" fmla="*/ 26 w 432"/>
                  <a:gd name="T63" fmla="*/ 11 h 413"/>
                  <a:gd name="T64" fmla="*/ 4 w 432"/>
                  <a:gd name="T65" fmla="*/ 0 h 413"/>
                  <a:gd name="T66" fmla="*/ 0 w 432"/>
                  <a:gd name="T67" fmla="*/ 86 h 413"/>
                  <a:gd name="T68" fmla="*/ 0 w 432"/>
                  <a:gd name="T69" fmla="*/ 112 h 413"/>
                  <a:gd name="T70" fmla="*/ 3 w 432"/>
                  <a:gd name="T71" fmla="*/ 164 h 413"/>
                  <a:gd name="T72" fmla="*/ 5 w 432"/>
                  <a:gd name="T73" fmla="*/ 190 h 413"/>
                  <a:gd name="T74" fmla="*/ 16 w 432"/>
                  <a:gd name="T75" fmla="*/ 214 h 413"/>
                  <a:gd name="T76" fmla="*/ 24 w 432"/>
                  <a:gd name="T77" fmla="*/ 228 h 413"/>
                  <a:gd name="T78" fmla="*/ 53 w 432"/>
                  <a:gd name="T79" fmla="*/ 269 h 413"/>
                  <a:gd name="T80" fmla="*/ 75 w 432"/>
                  <a:gd name="T81" fmla="*/ 298 h 413"/>
                  <a:gd name="T82" fmla="*/ 99 w 432"/>
                  <a:gd name="T83" fmla="*/ 327 h 413"/>
                  <a:gd name="T84" fmla="*/ 125 w 432"/>
                  <a:gd name="T85" fmla="*/ 353 h 413"/>
                  <a:gd name="T86" fmla="*/ 147 w 432"/>
                  <a:gd name="T87" fmla="*/ 369 h 413"/>
                  <a:gd name="T88" fmla="*/ 155 w 432"/>
                  <a:gd name="T89" fmla="*/ 373 h 413"/>
                  <a:gd name="T90" fmla="*/ 185 w 432"/>
                  <a:gd name="T91" fmla="*/ 386 h 413"/>
                  <a:gd name="T92" fmla="*/ 217 w 432"/>
                  <a:gd name="T93" fmla="*/ 399 h 413"/>
                  <a:gd name="T94" fmla="*/ 223 w 432"/>
                  <a:gd name="T95" fmla="*/ 401 h 413"/>
                  <a:gd name="T96" fmla="*/ 246 w 432"/>
                  <a:gd name="T97" fmla="*/ 406 h 413"/>
                  <a:gd name="T98" fmla="*/ 270 w 432"/>
                  <a:gd name="T99" fmla="*/ 411 h 413"/>
                  <a:gd name="T100" fmla="*/ 276 w 432"/>
                  <a:gd name="T101" fmla="*/ 413 h 413"/>
                  <a:gd name="T102" fmla="*/ 286 w 432"/>
                  <a:gd name="T103" fmla="*/ 401 h 413"/>
                  <a:gd name="T104" fmla="*/ 294 w 432"/>
                  <a:gd name="T105" fmla="*/ 394 h 413"/>
                  <a:gd name="T106" fmla="*/ 310 w 432"/>
                  <a:gd name="T107" fmla="*/ 383 h 413"/>
                  <a:gd name="T108" fmla="*/ 329 w 432"/>
                  <a:gd name="T109" fmla="*/ 376 h 413"/>
                  <a:gd name="T110" fmla="*/ 349 w 432"/>
                  <a:gd name="T111" fmla="*/ 373 h 413"/>
                  <a:gd name="T112" fmla="*/ 359 w 432"/>
                  <a:gd name="T113" fmla="*/ 372 h 4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432" h="413">
                    <a:moveTo>
                      <a:pt x="359" y="372"/>
                    </a:moveTo>
                    <a:lnTo>
                      <a:pt x="359" y="372"/>
                    </a:lnTo>
                    <a:lnTo>
                      <a:pt x="358" y="355"/>
                    </a:lnTo>
                    <a:lnTo>
                      <a:pt x="358" y="355"/>
                    </a:lnTo>
                    <a:lnTo>
                      <a:pt x="357" y="339"/>
                    </a:lnTo>
                    <a:lnTo>
                      <a:pt x="355" y="323"/>
                    </a:lnTo>
                    <a:lnTo>
                      <a:pt x="350" y="289"/>
                    </a:lnTo>
                    <a:lnTo>
                      <a:pt x="348" y="272"/>
                    </a:lnTo>
                    <a:lnTo>
                      <a:pt x="349" y="254"/>
                    </a:lnTo>
                    <a:lnTo>
                      <a:pt x="349" y="246"/>
                    </a:lnTo>
                    <a:lnTo>
                      <a:pt x="351" y="238"/>
                    </a:lnTo>
                    <a:lnTo>
                      <a:pt x="353" y="231"/>
                    </a:lnTo>
                    <a:lnTo>
                      <a:pt x="356" y="224"/>
                    </a:lnTo>
                    <a:lnTo>
                      <a:pt x="356" y="224"/>
                    </a:lnTo>
                    <a:lnTo>
                      <a:pt x="361" y="211"/>
                    </a:lnTo>
                    <a:lnTo>
                      <a:pt x="368" y="199"/>
                    </a:lnTo>
                    <a:lnTo>
                      <a:pt x="375" y="188"/>
                    </a:lnTo>
                    <a:lnTo>
                      <a:pt x="383" y="177"/>
                    </a:lnTo>
                    <a:lnTo>
                      <a:pt x="383" y="177"/>
                    </a:lnTo>
                    <a:lnTo>
                      <a:pt x="392" y="165"/>
                    </a:lnTo>
                    <a:lnTo>
                      <a:pt x="401" y="153"/>
                    </a:lnTo>
                    <a:lnTo>
                      <a:pt x="405" y="147"/>
                    </a:lnTo>
                    <a:lnTo>
                      <a:pt x="408" y="140"/>
                    </a:lnTo>
                    <a:lnTo>
                      <a:pt x="410" y="134"/>
                    </a:lnTo>
                    <a:lnTo>
                      <a:pt x="412" y="126"/>
                    </a:lnTo>
                    <a:lnTo>
                      <a:pt x="412" y="126"/>
                    </a:lnTo>
                    <a:lnTo>
                      <a:pt x="413" y="113"/>
                    </a:lnTo>
                    <a:lnTo>
                      <a:pt x="412" y="99"/>
                    </a:lnTo>
                    <a:lnTo>
                      <a:pt x="412" y="84"/>
                    </a:lnTo>
                    <a:lnTo>
                      <a:pt x="413" y="77"/>
                    </a:lnTo>
                    <a:lnTo>
                      <a:pt x="414" y="70"/>
                    </a:lnTo>
                    <a:lnTo>
                      <a:pt x="414" y="70"/>
                    </a:lnTo>
                    <a:lnTo>
                      <a:pt x="416" y="64"/>
                    </a:lnTo>
                    <a:lnTo>
                      <a:pt x="419" y="57"/>
                    </a:lnTo>
                    <a:lnTo>
                      <a:pt x="425" y="44"/>
                    </a:lnTo>
                    <a:lnTo>
                      <a:pt x="428" y="38"/>
                    </a:lnTo>
                    <a:lnTo>
                      <a:pt x="430" y="31"/>
                    </a:lnTo>
                    <a:lnTo>
                      <a:pt x="432" y="24"/>
                    </a:lnTo>
                    <a:lnTo>
                      <a:pt x="432" y="18"/>
                    </a:lnTo>
                    <a:lnTo>
                      <a:pt x="432" y="18"/>
                    </a:lnTo>
                    <a:lnTo>
                      <a:pt x="423" y="17"/>
                    </a:lnTo>
                    <a:lnTo>
                      <a:pt x="415" y="17"/>
                    </a:lnTo>
                    <a:lnTo>
                      <a:pt x="400" y="18"/>
                    </a:lnTo>
                    <a:lnTo>
                      <a:pt x="385" y="21"/>
                    </a:lnTo>
                    <a:lnTo>
                      <a:pt x="370" y="25"/>
                    </a:lnTo>
                    <a:lnTo>
                      <a:pt x="355" y="29"/>
                    </a:lnTo>
                    <a:lnTo>
                      <a:pt x="341" y="33"/>
                    </a:lnTo>
                    <a:lnTo>
                      <a:pt x="326" y="36"/>
                    </a:lnTo>
                    <a:lnTo>
                      <a:pt x="310" y="37"/>
                    </a:lnTo>
                    <a:lnTo>
                      <a:pt x="310" y="37"/>
                    </a:lnTo>
                    <a:lnTo>
                      <a:pt x="279" y="36"/>
                    </a:lnTo>
                    <a:lnTo>
                      <a:pt x="248" y="34"/>
                    </a:lnTo>
                    <a:lnTo>
                      <a:pt x="187" y="29"/>
                    </a:lnTo>
                    <a:lnTo>
                      <a:pt x="187" y="29"/>
                    </a:lnTo>
                    <a:lnTo>
                      <a:pt x="173" y="28"/>
                    </a:lnTo>
                    <a:lnTo>
                      <a:pt x="160" y="28"/>
                    </a:lnTo>
                    <a:lnTo>
                      <a:pt x="132" y="30"/>
                    </a:lnTo>
                    <a:lnTo>
                      <a:pt x="105" y="32"/>
                    </a:lnTo>
                    <a:lnTo>
                      <a:pt x="91" y="32"/>
                    </a:lnTo>
                    <a:lnTo>
                      <a:pt x="76" y="31"/>
                    </a:lnTo>
                    <a:lnTo>
                      <a:pt x="76" y="31"/>
                    </a:lnTo>
                    <a:lnTo>
                      <a:pt x="66" y="28"/>
                    </a:lnTo>
                    <a:lnTo>
                      <a:pt x="48" y="21"/>
                    </a:lnTo>
                    <a:lnTo>
                      <a:pt x="26" y="11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1" y="42"/>
                    </a:lnTo>
                    <a:lnTo>
                      <a:pt x="0" y="86"/>
                    </a:lnTo>
                    <a:lnTo>
                      <a:pt x="0" y="86"/>
                    </a:lnTo>
                    <a:lnTo>
                      <a:pt x="0" y="112"/>
                    </a:lnTo>
                    <a:lnTo>
                      <a:pt x="1" y="138"/>
                    </a:lnTo>
                    <a:lnTo>
                      <a:pt x="3" y="164"/>
                    </a:lnTo>
                    <a:lnTo>
                      <a:pt x="5" y="190"/>
                    </a:lnTo>
                    <a:lnTo>
                      <a:pt x="5" y="190"/>
                    </a:lnTo>
                    <a:lnTo>
                      <a:pt x="10" y="202"/>
                    </a:lnTo>
                    <a:lnTo>
                      <a:pt x="16" y="214"/>
                    </a:lnTo>
                    <a:lnTo>
                      <a:pt x="16" y="214"/>
                    </a:lnTo>
                    <a:lnTo>
                      <a:pt x="24" y="228"/>
                    </a:lnTo>
                    <a:lnTo>
                      <a:pt x="34" y="241"/>
                    </a:lnTo>
                    <a:lnTo>
                      <a:pt x="53" y="269"/>
                    </a:lnTo>
                    <a:lnTo>
                      <a:pt x="53" y="269"/>
                    </a:lnTo>
                    <a:lnTo>
                      <a:pt x="75" y="298"/>
                    </a:lnTo>
                    <a:lnTo>
                      <a:pt x="86" y="313"/>
                    </a:lnTo>
                    <a:lnTo>
                      <a:pt x="99" y="327"/>
                    </a:lnTo>
                    <a:lnTo>
                      <a:pt x="111" y="341"/>
                    </a:lnTo>
                    <a:lnTo>
                      <a:pt x="125" y="353"/>
                    </a:lnTo>
                    <a:lnTo>
                      <a:pt x="139" y="364"/>
                    </a:lnTo>
                    <a:lnTo>
                      <a:pt x="147" y="369"/>
                    </a:lnTo>
                    <a:lnTo>
                      <a:pt x="155" y="373"/>
                    </a:lnTo>
                    <a:lnTo>
                      <a:pt x="155" y="373"/>
                    </a:lnTo>
                    <a:lnTo>
                      <a:pt x="170" y="380"/>
                    </a:lnTo>
                    <a:lnTo>
                      <a:pt x="185" y="386"/>
                    </a:lnTo>
                    <a:lnTo>
                      <a:pt x="201" y="392"/>
                    </a:lnTo>
                    <a:lnTo>
                      <a:pt x="217" y="399"/>
                    </a:lnTo>
                    <a:lnTo>
                      <a:pt x="217" y="399"/>
                    </a:lnTo>
                    <a:lnTo>
                      <a:pt x="223" y="401"/>
                    </a:lnTo>
                    <a:lnTo>
                      <a:pt x="230" y="403"/>
                    </a:lnTo>
                    <a:lnTo>
                      <a:pt x="246" y="406"/>
                    </a:lnTo>
                    <a:lnTo>
                      <a:pt x="262" y="409"/>
                    </a:lnTo>
                    <a:lnTo>
                      <a:pt x="270" y="411"/>
                    </a:lnTo>
                    <a:lnTo>
                      <a:pt x="276" y="413"/>
                    </a:lnTo>
                    <a:lnTo>
                      <a:pt x="276" y="413"/>
                    </a:lnTo>
                    <a:lnTo>
                      <a:pt x="281" y="407"/>
                    </a:lnTo>
                    <a:lnTo>
                      <a:pt x="286" y="401"/>
                    </a:lnTo>
                    <a:lnTo>
                      <a:pt x="286" y="401"/>
                    </a:lnTo>
                    <a:lnTo>
                      <a:pt x="294" y="394"/>
                    </a:lnTo>
                    <a:lnTo>
                      <a:pt x="302" y="388"/>
                    </a:lnTo>
                    <a:lnTo>
                      <a:pt x="310" y="383"/>
                    </a:lnTo>
                    <a:lnTo>
                      <a:pt x="319" y="379"/>
                    </a:lnTo>
                    <a:lnTo>
                      <a:pt x="329" y="376"/>
                    </a:lnTo>
                    <a:lnTo>
                      <a:pt x="338" y="374"/>
                    </a:lnTo>
                    <a:lnTo>
                      <a:pt x="349" y="373"/>
                    </a:lnTo>
                    <a:lnTo>
                      <a:pt x="359" y="372"/>
                    </a:lnTo>
                    <a:lnTo>
                      <a:pt x="359" y="37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Freeform 151"/>
              <p:cNvSpPr>
                <a:spLocks/>
              </p:cNvSpPr>
              <p:nvPr/>
            </p:nvSpPr>
            <p:spPr bwMode="auto">
              <a:xfrm>
                <a:off x="3119" y="5600"/>
                <a:ext cx="130" cy="88"/>
              </a:xfrm>
              <a:custGeom>
                <a:avLst/>
                <a:gdLst>
                  <a:gd name="T0" fmla="*/ 255 w 651"/>
                  <a:gd name="T1" fmla="*/ 29 h 439"/>
                  <a:gd name="T2" fmla="*/ 250 w 651"/>
                  <a:gd name="T3" fmla="*/ 36 h 439"/>
                  <a:gd name="T4" fmla="*/ 239 w 651"/>
                  <a:gd name="T5" fmla="*/ 44 h 439"/>
                  <a:gd name="T6" fmla="*/ 233 w 651"/>
                  <a:gd name="T7" fmla="*/ 50 h 439"/>
                  <a:gd name="T8" fmla="*/ 218 w 651"/>
                  <a:gd name="T9" fmla="*/ 64 h 439"/>
                  <a:gd name="T10" fmla="*/ 200 w 651"/>
                  <a:gd name="T11" fmla="*/ 85 h 439"/>
                  <a:gd name="T12" fmla="*/ 188 w 651"/>
                  <a:gd name="T13" fmla="*/ 96 h 439"/>
                  <a:gd name="T14" fmla="*/ 174 w 651"/>
                  <a:gd name="T15" fmla="*/ 110 h 439"/>
                  <a:gd name="T16" fmla="*/ 167 w 651"/>
                  <a:gd name="T17" fmla="*/ 122 h 439"/>
                  <a:gd name="T18" fmla="*/ 164 w 651"/>
                  <a:gd name="T19" fmla="*/ 129 h 439"/>
                  <a:gd name="T20" fmla="*/ 152 w 651"/>
                  <a:gd name="T21" fmla="*/ 152 h 439"/>
                  <a:gd name="T22" fmla="*/ 122 w 651"/>
                  <a:gd name="T23" fmla="*/ 195 h 439"/>
                  <a:gd name="T24" fmla="*/ 107 w 651"/>
                  <a:gd name="T25" fmla="*/ 217 h 439"/>
                  <a:gd name="T26" fmla="*/ 91 w 651"/>
                  <a:gd name="T27" fmla="*/ 242 h 439"/>
                  <a:gd name="T28" fmla="*/ 59 w 651"/>
                  <a:gd name="T29" fmla="*/ 292 h 439"/>
                  <a:gd name="T30" fmla="*/ 46 w 651"/>
                  <a:gd name="T31" fmla="*/ 318 h 439"/>
                  <a:gd name="T32" fmla="*/ 21 w 651"/>
                  <a:gd name="T33" fmla="*/ 377 h 439"/>
                  <a:gd name="T34" fmla="*/ 4 w 651"/>
                  <a:gd name="T35" fmla="*/ 423 h 439"/>
                  <a:gd name="T36" fmla="*/ 0 w 651"/>
                  <a:gd name="T37" fmla="*/ 439 h 439"/>
                  <a:gd name="T38" fmla="*/ 63 w 651"/>
                  <a:gd name="T39" fmla="*/ 439 h 439"/>
                  <a:gd name="T40" fmla="*/ 125 w 651"/>
                  <a:gd name="T41" fmla="*/ 432 h 439"/>
                  <a:gd name="T42" fmla="*/ 186 w 651"/>
                  <a:gd name="T43" fmla="*/ 422 h 439"/>
                  <a:gd name="T44" fmla="*/ 245 w 651"/>
                  <a:gd name="T45" fmla="*/ 409 h 439"/>
                  <a:gd name="T46" fmla="*/ 290 w 651"/>
                  <a:gd name="T47" fmla="*/ 398 h 439"/>
                  <a:gd name="T48" fmla="*/ 304 w 651"/>
                  <a:gd name="T49" fmla="*/ 393 h 439"/>
                  <a:gd name="T50" fmla="*/ 311 w 651"/>
                  <a:gd name="T51" fmla="*/ 389 h 439"/>
                  <a:gd name="T52" fmla="*/ 330 w 651"/>
                  <a:gd name="T53" fmla="*/ 374 h 439"/>
                  <a:gd name="T54" fmla="*/ 348 w 651"/>
                  <a:gd name="T55" fmla="*/ 360 h 439"/>
                  <a:gd name="T56" fmla="*/ 355 w 651"/>
                  <a:gd name="T57" fmla="*/ 356 h 439"/>
                  <a:gd name="T58" fmla="*/ 404 w 651"/>
                  <a:gd name="T59" fmla="*/ 327 h 439"/>
                  <a:gd name="T60" fmla="*/ 450 w 651"/>
                  <a:gd name="T61" fmla="*/ 295 h 439"/>
                  <a:gd name="T62" fmla="*/ 463 w 651"/>
                  <a:gd name="T63" fmla="*/ 287 h 439"/>
                  <a:gd name="T64" fmla="*/ 509 w 651"/>
                  <a:gd name="T65" fmla="*/ 262 h 439"/>
                  <a:gd name="T66" fmla="*/ 519 w 651"/>
                  <a:gd name="T67" fmla="*/ 258 h 439"/>
                  <a:gd name="T68" fmla="*/ 549 w 651"/>
                  <a:gd name="T69" fmla="*/ 246 h 439"/>
                  <a:gd name="T70" fmla="*/ 559 w 651"/>
                  <a:gd name="T71" fmla="*/ 242 h 439"/>
                  <a:gd name="T72" fmla="*/ 583 w 651"/>
                  <a:gd name="T73" fmla="*/ 222 h 439"/>
                  <a:gd name="T74" fmla="*/ 596 w 651"/>
                  <a:gd name="T75" fmla="*/ 213 h 439"/>
                  <a:gd name="T76" fmla="*/ 621 w 651"/>
                  <a:gd name="T77" fmla="*/ 195 h 439"/>
                  <a:gd name="T78" fmla="*/ 634 w 651"/>
                  <a:gd name="T79" fmla="*/ 184 h 439"/>
                  <a:gd name="T80" fmla="*/ 651 w 651"/>
                  <a:gd name="T81" fmla="*/ 174 h 439"/>
                  <a:gd name="T82" fmla="*/ 643 w 651"/>
                  <a:gd name="T83" fmla="*/ 169 h 439"/>
                  <a:gd name="T84" fmla="*/ 638 w 651"/>
                  <a:gd name="T85" fmla="*/ 163 h 439"/>
                  <a:gd name="T86" fmla="*/ 630 w 651"/>
                  <a:gd name="T87" fmla="*/ 163 h 439"/>
                  <a:gd name="T88" fmla="*/ 619 w 651"/>
                  <a:gd name="T89" fmla="*/ 159 h 439"/>
                  <a:gd name="T90" fmla="*/ 612 w 651"/>
                  <a:gd name="T91" fmla="*/ 154 h 439"/>
                  <a:gd name="T92" fmla="*/ 602 w 651"/>
                  <a:gd name="T93" fmla="*/ 141 h 439"/>
                  <a:gd name="T94" fmla="*/ 592 w 651"/>
                  <a:gd name="T95" fmla="*/ 119 h 439"/>
                  <a:gd name="T96" fmla="*/ 583 w 651"/>
                  <a:gd name="T97" fmla="*/ 105 h 439"/>
                  <a:gd name="T98" fmla="*/ 578 w 651"/>
                  <a:gd name="T99" fmla="*/ 100 h 439"/>
                  <a:gd name="T100" fmla="*/ 558 w 651"/>
                  <a:gd name="T101" fmla="*/ 88 h 439"/>
                  <a:gd name="T102" fmla="*/ 531 w 651"/>
                  <a:gd name="T103" fmla="*/ 75 h 439"/>
                  <a:gd name="T104" fmla="*/ 483 w 651"/>
                  <a:gd name="T105" fmla="*/ 51 h 439"/>
                  <a:gd name="T106" fmla="*/ 458 w 651"/>
                  <a:gd name="T107" fmla="*/ 39 h 439"/>
                  <a:gd name="T108" fmla="*/ 409 w 651"/>
                  <a:gd name="T109" fmla="*/ 20 h 439"/>
                  <a:gd name="T110" fmla="*/ 384 w 651"/>
                  <a:gd name="T111" fmla="*/ 10 h 439"/>
                  <a:gd name="T112" fmla="*/ 368 w 651"/>
                  <a:gd name="T113" fmla="*/ 0 h 439"/>
                  <a:gd name="T114" fmla="*/ 354 w 651"/>
                  <a:gd name="T115" fmla="*/ 9 h 439"/>
                  <a:gd name="T116" fmla="*/ 323 w 651"/>
                  <a:gd name="T117" fmla="*/ 22 h 439"/>
                  <a:gd name="T118" fmla="*/ 305 w 651"/>
                  <a:gd name="T119" fmla="*/ 26 h 439"/>
                  <a:gd name="T120" fmla="*/ 279 w 651"/>
                  <a:gd name="T121" fmla="*/ 29 h 439"/>
                  <a:gd name="T122" fmla="*/ 255 w 651"/>
                  <a:gd name="T123" fmla="*/ 29 h 4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651" h="439">
                    <a:moveTo>
                      <a:pt x="255" y="29"/>
                    </a:moveTo>
                    <a:lnTo>
                      <a:pt x="255" y="29"/>
                    </a:lnTo>
                    <a:lnTo>
                      <a:pt x="253" y="32"/>
                    </a:lnTo>
                    <a:lnTo>
                      <a:pt x="250" y="36"/>
                    </a:lnTo>
                    <a:lnTo>
                      <a:pt x="245" y="40"/>
                    </a:lnTo>
                    <a:lnTo>
                      <a:pt x="239" y="44"/>
                    </a:lnTo>
                    <a:lnTo>
                      <a:pt x="239" y="44"/>
                    </a:lnTo>
                    <a:lnTo>
                      <a:pt x="233" y="50"/>
                    </a:lnTo>
                    <a:lnTo>
                      <a:pt x="228" y="54"/>
                    </a:lnTo>
                    <a:lnTo>
                      <a:pt x="218" y="64"/>
                    </a:lnTo>
                    <a:lnTo>
                      <a:pt x="209" y="75"/>
                    </a:lnTo>
                    <a:lnTo>
                      <a:pt x="200" y="85"/>
                    </a:lnTo>
                    <a:lnTo>
                      <a:pt x="200" y="85"/>
                    </a:lnTo>
                    <a:lnTo>
                      <a:pt x="188" y="96"/>
                    </a:lnTo>
                    <a:lnTo>
                      <a:pt x="178" y="105"/>
                    </a:lnTo>
                    <a:lnTo>
                      <a:pt x="174" y="110"/>
                    </a:lnTo>
                    <a:lnTo>
                      <a:pt x="170" y="116"/>
                    </a:lnTo>
                    <a:lnTo>
                      <a:pt x="167" y="122"/>
                    </a:lnTo>
                    <a:lnTo>
                      <a:pt x="164" y="129"/>
                    </a:lnTo>
                    <a:lnTo>
                      <a:pt x="164" y="129"/>
                    </a:lnTo>
                    <a:lnTo>
                      <a:pt x="158" y="141"/>
                    </a:lnTo>
                    <a:lnTo>
                      <a:pt x="152" y="152"/>
                    </a:lnTo>
                    <a:lnTo>
                      <a:pt x="137" y="174"/>
                    </a:lnTo>
                    <a:lnTo>
                      <a:pt x="122" y="195"/>
                    </a:lnTo>
                    <a:lnTo>
                      <a:pt x="114" y="206"/>
                    </a:lnTo>
                    <a:lnTo>
                      <a:pt x="107" y="217"/>
                    </a:lnTo>
                    <a:lnTo>
                      <a:pt x="107" y="217"/>
                    </a:lnTo>
                    <a:lnTo>
                      <a:pt x="91" y="242"/>
                    </a:lnTo>
                    <a:lnTo>
                      <a:pt x="75" y="267"/>
                    </a:lnTo>
                    <a:lnTo>
                      <a:pt x="59" y="292"/>
                    </a:lnTo>
                    <a:lnTo>
                      <a:pt x="52" y="305"/>
                    </a:lnTo>
                    <a:lnTo>
                      <a:pt x="46" y="318"/>
                    </a:lnTo>
                    <a:lnTo>
                      <a:pt x="46" y="318"/>
                    </a:lnTo>
                    <a:lnTo>
                      <a:pt x="21" y="377"/>
                    </a:lnTo>
                    <a:lnTo>
                      <a:pt x="9" y="407"/>
                    </a:lnTo>
                    <a:lnTo>
                      <a:pt x="4" y="423"/>
                    </a:lnTo>
                    <a:lnTo>
                      <a:pt x="0" y="439"/>
                    </a:lnTo>
                    <a:lnTo>
                      <a:pt x="0" y="439"/>
                    </a:lnTo>
                    <a:lnTo>
                      <a:pt x="32" y="439"/>
                    </a:lnTo>
                    <a:lnTo>
                      <a:pt x="63" y="439"/>
                    </a:lnTo>
                    <a:lnTo>
                      <a:pt x="94" y="436"/>
                    </a:lnTo>
                    <a:lnTo>
                      <a:pt x="125" y="432"/>
                    </a:lnTo>
                    <a:lnTo>
                      <a:pt x="156" y="428"/>
                    </a:lnTo>
                    <a:lnTo>
                      <a:pt x="186" y="422"/>
                    </a:lnTo>
                    <a:lnTo>
                      <a:pt x="245" y="409"/>
                    </a:lnTo>
                    <a:lnTo>
                      <a:pt x="245" y="409"/>
                    </a:lnTo>
                    <a:lnTo>
                      <a:pt x="275" y="402"/>
                    </a:lnTo>
                    <a:lnTo>
                      <a:pt x="290" y="398"/>
                    </a:lnTo>
                    <a:lnTo>
                      <a:pt x="297" y="396"/>
                    </a:lnTo>
                    <a:lnTo>
                      <a:pt x="304" y="393"/>
                    </a:lnTo>
                    <a:lnTo>
                      <a:pt x="304" y="393"/>
                    </a:lnTo>
                    <a:lnTo>
                      <a:pt x="311" y="389"/>
                    </a:lnTo>
                    <a:lnTo>
                      <a:pt x="317" y="384"/>
                    </a:lnTo>
                    <a:lnTo>
                      <a:pt x="330" y="374"/>
                    </a:lnTo>
                    <a:lnTo>
                      <a:pt x="342" y="364"/>
                    </a:lnTo>
                    <a:lnTo>
                      <a:pt x="348" y="360"/>
                    </a:lnTo>
                    <a:lnTo>
                      <a:pt x="355" y="356"/>
                    </a:lnTo>
                    <a:lnTo>
                      <a:pt x="355" y="356"/>
                    </a:lnTo>
                    <a:lnTo>
                      <a:pt x="380" y="342"/>
                    </a:lnTo>
                    <a:lnTo>
                      <a:pt x="404" y="327"/>
                    </a:lnTo>
                    <a:lnTo>
                      <a:pt x="427" y="311"/>
                    </a:lnTo>
                    <a:lnTo>
                      <a:pt x="450" y="295"/>
                    </a:lnTo>
                    <a:lnTo>
                      <a:pt x="450" y="295"/>
                    </a:lnTo>
                    <a:lnTo>
                      <a:pt x="463" y="287"/>
                    </a:lnTo>
                    <a:lnTo>
                      <a:pt x="479" y="278"/>
                    </a:lnTo>
                    <a:lnTo>
                      <a:pt x="509" y="262"/>
                    </a:lnTo>
                    <a:lnTo>
                      <a:pt x="509" y="262"/>
                    </a:lnTo>
                    <a:lnTo>
                      <a:pt x="519" y="258"/>
                    </a:lnTo>
                    <a:lnTo>
                      <a:pt x="529" y="254"/>
                    </a:lnTo>
                    <a:lnTo>
                      <a:pt x="549" y="246"/>
                    </a:lnTo>
                    <a:lnTo>
                      <a:pt x="549" y="246"/>
                    </a:lnTo>
                    <a:lnTo>
                      <a:pt x="559" y="242"/>
                    </a:lnTo>
                    <a:lnTo>
                      <a:pt x="566" y="237"/>
                    </a:lnTo>
                    <a:lnTo>
                      <a:pt x="583" y="222"/>
                    </a:lnTo>
                    <a:lnTo>
                      <a:pt x="583" y="222"/>
                    </a:lnTo>
                    <a:lnTo>
                      <a:pt x="596" y="213"/>
                    </a:lnTo>
                    <a:lnTo>
                      <a:pt x="608" y="204"/>
                    </a:lnTo>
                    <a:lnTo>
                      <a:pt x="621" y="195"/>
                    </a:lnTo>
                    <a:lnTo>
                      <a:pt x="634" y="184"/>
                    </a:lnTo>
                    <a:lnTo>
                      <a:pt x="634" y="184"/>
                    </a:lnTo>
                    <a:lnTo>
                      <a:pt x="642" y="179"/>
                    </a:lnTo>
                    <a:lnTo>
                      <a:pt x="651" y="174"/>
                    </a:lnTo>
                    <a:lnTo>
                      <a:pt x="651" y="174"/>
                    </a:lnTo>
                    <a:lnTo>
                      <a:pt x="643" y="169"/>
                    </a:lnTo>
                    <a:lnTo>
                      <a:pt x="638" y="163"/>
                    </a:lnTo>
                    <a:lnTo>
                      <a:pt x="638" y="163"/>
                    </a:lnTo>
                    <a:lnTo>
                      <a:pt x="634" y="163"/>
                    </a:lnTo>
                    <a:lnTo>
                      <a:pt x="630" y="163"/>
                    </a:lnTo>
                    <a:lnTo>
                      <a:pt x="625" y="161"/>
                    </a:lnTo>
                    <a:lnTo>
                      <a:pt x="619" y="159"/>
                    </a:lnTo>
                    <a:lnTo>
                      <a:pt x="619" y="159"/>
                    </a:lnTo>
                    <a:lnTo>
                      <a:pt x="612" y="154"/>
                    </a:lnTo>
                    <a:lnTo>
                      <a:pt x="607" y="148"/>
                    </a:lnTo>
                    <a:lnTo>
                      <a:pt x="602" y="141"/>
                    </a:lnTo>
                    <a:lnTo>
                      <a:pt x="599" y="134"/>
                    </a:lnTo>
                    <a:lnTo>
                      <a:pt x="592" y="119"/>
                    </a:lnTo>
                    <a:lnTo>
                      <a:pt x="588" y="112"/>
                    </a:lnTo>
                    <a:lnTo>
                      <a:pt x="583" y="105"/>
                    </a:lnTo>
                    <a:lnTo>
                      <a:pt x="583" y="105"/>
                    </a:lnTo>
                    <a:lnTo>
                      <a:pt x="578" y="100"/>
                    </a:lnTo>
                    <a:lnTo>
                      <a:pt x="572" y="96"/>
                    </a:lnTo>
                    <a:lnTo>
                      <a:pt x="558" y="88"/>
                    </a:lnTo>
                    <a:lnTo>
                      <a:pt x="544" y="82"/>
                    </a:lnTo>
                    <a:lnTo>
                      <a:pt x="531" y="75"/>
                    </a:lnTo>
                    <a:lnTo>
                      <a:pt x="531" y="75"/>
                    </a:lnTo>
                    <a:lnTo>
                      <a:pt x="483" y="51"/>
                    </a:lnTo>
                    <a:lnTo>
                      <a:pt x="483" y="51"/>
                    </a:lnTo>
                    <a:lnTo>
                      <a:pt x="458" y="39"/>
                    </a:lnTo>
                    <a:lnTo>
                      <a:pt x="434" y="29"/>
                    </a:lnTo>
                    <a:lnTo>
                      <a:pt x="409" y="20"/>
                    </a:lnTo>
                    <a:lnTo>
                      <a:pt x="384" y="10"/>
                    </a:lnTo>
                    <a:lnTo>
                      <a:pt x="384" y="10"/>
                    </a:lnTo>
                    <a:lnTo>
                      <a:pt x="375" y="5"/>
                    </a:lnTo>
                    <a:lnTo>
                      <a:pt x="368" y="0"/>
                    </a:lnTo>
                    <a:lnTo>
                      <a:pt x="368" y="0"/>
                    </a:lnTo>
                    <a:lnTo>
                      <a:pt x="354" y="9"/>
                    </a:lnTo>
                    <a:lnTo>
                      <a:pt x="339" y="16"/>
                    </a:lnTo>
                    <a:lnTo>
                      <a:pt x="323" y="22"/>
                    </a:lnTo>
                    <a:lnTo>
                      <a:pt x="305" y="26"/>
                    </a:lnTo>
                    <a:lnTo>
                      <a:pt x="305" y="26"/>
                    </a:lnTo>
                    <a:lnTo>
                      <a:pt x="293" y="28"/>
                    </a:lnTo>
                    <a:lnTo>
                      <a:pt x="279" y="29"/>
                    </a:lnTo>
                    <a:lnTo>
                      <a:pt x="267" y="29"/>
                    </a:lnTo>
                    <a:lnTo>
                      <a:pt x="255" y="29"/>
                    </a:lnTo>
                    <a:lnTo>
                      <a:pt x="255" y="2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Freeform 152"/>
              <p:cNvSpPr>
                <a:spLocks/>
              </p:cNvSpPr>
              <p:nvPr/>
            </p:nvSpPr>
            <p:spPr bwMode="auto">
              <a:xfrm>
                <a:off x="3192" y="5531"/>
                <a:ext cx="140" cy="88"/>
              </a:xfrm>
              <a:custGeom>
                <a:avLst/>
                <a:gdLst>
                  <a:gd name="T0" fmla="*/ 155 w 701"/>
                  <a:gd name="T1" fmla="*/ 75 h 442"/>
                  <a:gd name="T2" fmla="*/ 122 w 701"/>
                  <a:gd name="T3" fmla="*/ 96 h 442"/>
                  <a:gd name="T4" fmla="*/ 111 w 701"/>
                  <a:gd name="T5" fmla="*/ 108 h 442"/>
                  <a:gd name="T6" fmla="*/ 92 w 701"/>
                  <a:gd name="T7" fmla="*/ 135 h 442"/>
                  <a:gd name="T8" fmla="*/ 74 w 701"/>
                  <a:gd name="T9" fmla="*/ 154 h 442"/>
                  <a:gd name="T10" fmla="*/ 0 w 701"/>
                  <a:gd name="T11" fmla="*/ 211 h 442"/>
                  <a:gd name="T12" fmla="*/ 16 w 701"/>
                  <a:gd name="T13" fmla="*/ 221 h 442"/>
                  <a:gd name="T14" fmla="*/ 35 w 701"/>
                  <a:gd name="T15" fmla="*/ 240 h 442"/>
                  <a:gd name="T16" fmla="*/ 45 w 701"/>
                  <a:gd name="T17" fmla="*/ 263 h 442"/>
                  <a:gd name="T18" fmla="*/ 45 w 701"/>
                  <a:gd name="T19" fmla="*/ 282 h 442"/>
                  <a:gd name="T20" fmla="*/ 40 w 701"/>
                  <a:gd name="T21" fmla="*/ 301 h 442"/>
                  <a:gd name="T22" fmla="*/ 97 w 701"/>
                  <a:gd name="T23" fmla="*/ 332 h 442"/>
                  <a:gd name="T24" fmla="*/ 159 w 701"/>
                  <a:gd name="T25" fmla="*/ 352 h 442"/>
                  <a:gd name="T26" fmla="*/ 203 w 701"/>
                  <a:gd name="T27" fmla="*/ 357 h 442"/>
                  <a:gd name="T28" fmla="*/ 207 w 701"/>
                  <a:gd name="T29" fmla="*/ 375 h 442"/>
                  <a:gd name="T30" fmla="*/ 211 w 701"/>
                  <a:gd name="T31" fmla="*/ 379 h 442"/>
                  <a:gd name="T32" fmla="*/ 226 w 701"/>
                  <a:gd name="T33" fmla="*/ 382 h 442"/>
                  <a:gd name="T34" fmla="*/ 258 w 701"/>
                  <a:gd name="T35" fmla="*/ 380 h 442"/>
                  <a:gd name="T36" fmla="*/ 274 w 701"/>
                  <a:gd name="T37" fmla="*/ 382 h 442"/>
                  <a:gd name="T38" fmla="*/ 290 w 701"/>
                  <a:gd name="T39" fmla="*/ 398 h 442"/>
                  <a:gd name="T40" fmla="*/ 312 w 701"/>
                  <a:gd name="T41" fmla="*/ 438 h 442"/>
                  <a:gd name="T42" fmla="*/ 338 w 701"/>
                  <a:gd name="T43" fmla="*/ 437 h 442"/>
                  <a:gd name="T44" fmla="*/ 356 w 701"/>
                  <a:gd name="T45" fmla="*/ 442 h 442"/>
                  <a:gd name="T46" fmla="*/ 367 w 701"/>
                  <a:gd name="T47" fmla="*/ 424 h 442"/>
                  <a:gd name="T48" fmla="*/ 395 w 701"/>
                  <a:gd name="T49" fmla="*/ 386 h 442"/>
                  <a:gd name="T50" fmla="*/ 492 w 701"/>
                  <a:gd name="T51" fmla="*/ 291 h 442"/>
                  <a:gd name="T52" fmla="*/ 516 w 701"/>
                  <a:gd name="T53" fmla="*/ 265 h 442"/>
                  <a:gd name="T54" fmla="*/ 539 w 701"/>
                  <a:gd name="T55" fmla="*/ 239 h 442"/>
                  <a:gd name="T56" fmla="*/ 569 w 701"/>
                  <a:gd name="T57" fmla="*/ 217 h 442"/>
                  <a:gd name="T58" fmla="*/ 601 w 701"/>
                  <a:gd name="T59" fmla="*/ 197 h 442"/>
                  <a:gd name="T60" fmla="*/ 635 w 701"/>
                  <a:gd name="T61" fmla="*/ 171 h 442"/>
                  <a:gd name="T62" fmla="*/ 660 w 701"/>
                  <a:gd name="T63" fmla="*/ 158 h 442"/>
                  <a:gd name="T64" fmla="*/ 691 w 701"/>
                  <a:gd name="T65" fmla="*/ 149 h 442"/>
                  <a:gd name="T66" fmla="*/ 670 w 701"/>
                  <a:gd name="T67" fmla="*/ 124 h 442"/>
                  <a:gd name="T68" fmla="*/ 571 w 701"/>
                  <a:gd name="T69" fmla="*/ 64 h 442"/>
                  <a:gd name="T70" fmla="*/ 466 w 701"/>
                  <a:gd name="T71" fmla="*/ 14 h 442"/>
                  <a:gd name="T72" fmla="*/ 424 w 701"/>
                  <a:gd name="T73" fmla="*/ 3 h 442"/>
                  <a:gd name="T74" fmla="*/ 403 w 701"/>
                  <a:gd name="T75" fmla="*/ 7 h 442"/>
                  <a:gd name="T76" fmla="*/ 376 w 701"/>
                  <a:gd name="T77" fmla="*/ 7 h 442"/>
                  <a:gd name="T78" fmla="*/ 307 w 701"/>
                  <a:gd name="T79" fmla="*/ 25 h 442"/>
                  <a:gd name="T80" fmla="*/ 271 w 701"/>
                  <a:gd name="T81" fmla="*/ 33 h 442"/>
                  <a:gd name="T82" fmla="*/ 199 w 701"/>
                  <a:gd name="T83" fmla="*/ 50 h 442"/>
                  <a:gd name="T84" fmla="*/ 175 w 701"/>
                  <a:gd name="T85" fmla="*/ 61 h 4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701" h="442">
                    <a:moveTo>
                      <a:pt x="167" y="66"/>
                    </a:moveTo>
                    <a:lnTo>
                      <a:pt x="167" y="66"/>
                    </a:lnTo>
                    <a:lnTo>
                      <a:pt x="155" y="75"/>
                    </a:lnTo>
                    <a:lnTo>
                      <a:pt x="141" y="83"/>
                    </a:lnTo>
                    <a:lnTo>
                      <a:pt x="128" y="92"/>
                    </a:lnTo>
                    <a:lnTo>
                      <a:pt x="122" y="96"/>
                    </a:lnTo>
                    <a:lnTo>
                      <a:pt x="116" y="101"/>
                    </a:lnTo>
                    <a:lnTo>
                      <a:pt x="116" y="101"/>
                    </a:lnTo>
                    <a:lnTo>
                      <a:pt x="111" y="108"/>
                    </a:lnTo>
                    <a:lnTo>
                      <a:pt x="107" y="115"/>
                    </a:lnTo>
                    <a:lnTo>
                      <a:pt x="97" y="128"/>
                    </a:lnTo>
                    <a:lnTo>
                      <a:pt x="92" y="135"/>
                    </a:lnTo>
                    <a:lnTo>
                      <a:pt x="87" y="141"/>
                    </a:lnTo>
                    <a:lnTo>
                      <a:pt x="81" y="148"/>
                    </a:lnTo>
                    <a:lnTo>
                      <a:pt x="74" y="154"/>
                    </a:lnTo>
                    <a:lnTo>
                      <a:pt x="74" y="154"/>
                    </a:lnTo>
                    <a:lnTo>
                      <a:pt x="37" y="182"/>
                    </a:lnTo>
                    <a:lnTo>
                      <a:pt x="0" y="211"/>
                    </a:lnTo>
                    <a:lnTo>
                      <a:pt x="0" y="211"/>
                    </a:lnTo>
                    <a:lnTo>
                      <a:pt x="8" y="216"/>
                    </a:lnTo>
                    <a:lnTo>
                      <a:pt x="16" y="221"/>
                    </a:lnTo>
                    <a:lnTo>
                      <a:pt x="23" y="227"/>
                    </a:lnTo>
                    <a:lnTo>
                      <a:pt x="29" y="233"/>
                    </a:lnTo>
                    <a:lnTo>
                      <a:pt x="35" y="240"/>
                    </a:lnTo>
                    <a:lnTo>
                      <a:pt x="39" y="247"/>
                    </a:lnTo>
                    <a:lnTo>
                      <a:pt x="42" y="255"/>
                    </a:lnTo>
                    <a:lnTo>
                      <a:pt x="45" y="263"/>
                    </a:lnTo>
                    <a:lnTo>
                      <a:pt x="45" y="263"/>
                    </a:lnTo>
                    <a:lnTo>
                      <a:pt x="46" y="272"/>
                    </a:lnTo>
                    <a:lnTo>
                      <a:pt x="45" y="282"/>
                    </a:lnTo>
                    <a:lnTo>
                      <a:pt x="43" y="291"/>
                    </a:lnTo>
                    <a:lnTo>
                      <a:pt x="40" y="301"/>
                    </a:lnTo>
                    <a:lnTo>
                      <a:pt x="40" y="301"/>
                    </a:lnTo>
                    <a:lnTo>
                      <a:pt x="59" y="313"/>
                    </a:lnTo>
                    <a:lnTo>
                      <a:pt x="78" y="323"/>
                    </a:lnTo>
                    <a:lnTo>
                      <a:pt x="97" y="332"/>
                    </a:lnTo>
                    <a:lnTo>
                      <a:pt x="118" y="340"/>
                    </a:lnTo>
                    <a:lnTo>
                      <a:pt x="138" y="347"/>
                    </a:lnTo>
                    <a:lnTo>
                      <a:pt x="159" y="352"/>
                    </a:lnTo>
                    <a:lnTo>
                      <a:pt x="180" y="355"/>
                    </a:lnTo>
                    <a:lnTo>
                      <a:pt x="203" y="357"/>
                    </a:lnTo>
                    <a:lnTo>
                      <a:pt x="203" y="357"/>
                    </a:lnTo>
                    <a:lnTo>
                      <a:pt x="204" y="364"/>
                    </a:lnTo>
                    <a:lnTo>
                      <a:pt x="205" y="370"/>
                    </a:lnTo>
                    <a:lnTo>
                      <a:pt x="207" y="375"/>
                    </a:lnTo>
                    <a:lnTo>
                      <a:pt x="208" y="377"/>
                    </a:lnTo>
                    <a:lnTo>
                      <a:pt x="211" y="379"/>
                    </a:lnTo>
                    <a:lnTo>
                      <a:pt x="211" y="379"/>
                    </a:lnTo>
                    <a:lnTo>
                      <a:pt x="214" y="381"/>
                    </a:lnTo>
                    <a:lnTo>
                      <a:pt x="218" y="382"/>
                    </a:lnTo>
                    <a:lnTo>
                      <a:pt x="226" y="382"/>
                    </a:lnTo>
                    <a:lnTo>
                      <a:pt x="243" y="381"/>
                    </a:lnTo>
                    <a:lnTo>
                      <a:pt x="243" y="381"/>
                    </a:lnTo>
                    <a:lnTo>
                      <a:pt x="258" y="380"/>
                    </a:lnTo>
                    <a:lnTo>
                      <a:pt x="264" y="380"/>
                    </a:lnTo>
                    <a:lnTo>
                      <a:pt x="269" y="381"/>
                    </a:lnTo>
                    <a:lnTo>
                      <a:pt x="274" y="382"/>
                    </a:lnTo>
                    <a:lnTo>
                      <a:pt x="279" y="386"/>
                    </a:lnTo>
                    <a:lnTo>
                      <a:pt x="285" y="390"/>
                    </a:lnTo>
                    <a:lnTo>
                      <a:pt x="290" y="398"/>
                    </a:lnTo>
                    <a:lnTo>
                      <a:pt x="290" y="398"/>
                    </a:lnTo>
                    <a:lnTo>
                      <a:pt x="301" y="418"/>
                    </a:lnTo>
                    <a:lnTo>
                      <a:pt x="312" y="438"/>
                    </a:lnTo>
                    <a:lnTo>
                      <a:pt x="312" y="438"/>
                    </a:lnTo>
                    <a:lnTo>
                      <a:pt x="324" y="437"/>
                    </a:lnTo>
                    <a:lnTo>
                      <a:pt x="338" y="437"/>
                    </a:lnTo>
                    <a:lnTo>
                      <a:pt x="338" y="437"/>
                    </a:lnTo>
                    <a:lnTo>
                      <a:pt x="347" y="439"/>
                    </a:lnTo>
                    <a:lnTo>
                      <a:pt x="356" y="442"/>
                    </a:lnTo>
                    <a:lnTo>
                      <a:pt x="356" y="442"/>
                    </a:lnTo>
                    <a:lnTo>
                      <a:pt x="362" y="432"/>
                    </a:lnTo>
                    <a:lnTo>
                      <a:pt x="367" y="424"/>
                    </a:lnTo>
                    <a:lnTo>
                      <a:pt x="367" y="424"/>
                    </a:lnTo>
                    <a:lnTo>
                      <a:pt x="386" y="398"/>
                    </a:lnTo>
                    <a:lnTo>
                      <a:pt x="395" y="386"/>
                    </a:lnTo>
                    <a:lnTo>
                      <a:pt x="406" y="374"/>
                    </a:lnTo>
                    <a:lnTo>
                      <a:pt x="406" y="374"/>
                    </a:lnTo>
                    <a:lnTo>
                      <a:pt x="492" y="291"/>
                    </a:lnTo>
                    <a:lnTo>
                      <a:pt x="492" y="291"/>
                    </a:lnTo>
                    <a:lnTo>
                      <a:pt x="504" y="278"/>
                    </a:lnTo>
                    <a:lnTo>
                      <a:pt x="516" y="265"/>
                    </a:lnTo>
                    <a:lnTo>
                      <a:pt x="527" y="252"/>
                    </a:lnTo>
                    <a:lnTo>
                      <a:pt x="539" y="239"/>
                    </a:lnTo>
                    <a:lnTo>
                      <a:pt x="539" y="239"/>
                    </a:lnTo>
                    <a:lnTo>
                      <a:pt x="547" y="233"/>
                    </a:lnTo>
                    <a:lnTo>
                      <a:pt x="554" y="227"/>
                    </a:lnTo>
                    <a:lnTo>
                      <a:pt x="569" y="217"/>
                    </a:lnTo>
                    <a:lnTo>
                      <a:pt x="585" y="206"/>
                    </a:lnTo>
                    <a:lnTo>
                      <a:pt x="601" y="197"/>
                    </a:lnTo>
                    <a:lnTo>
                      <a:pt x="601" y="197"/>
                    </a:lnTo>
                    <a:lnTo>
                      <a:pt x="615" y="186"/>
                    </a:lnTo>
                    <a:lnTo>
                      <a:pt x="628" y="175"/>
                    </a:lnTo>
                    <a:lnTo>
                      <a:pt x="635" y="171"/>
                    </a:lnTo>
                    <a:lnTo>
                      <a:pt x="643" y="166"/>
                    </a:lnTo>
                    <a:lnTo>
                      <a:pt x="651" y="162"/>
                    </a:lnTo>
                    <a:lnTo>
                      <a:pt x="660" y="158"/>
                    </a:lnTo>
                    <a:lnTo>
                      <a:pt x="660" y="158"/>
                    </a:lnTo>
                    <a:lnTo>
                      <a:pt x="681" y="151"/>
                    </a:lnTo>
                    <a:lnTo>
                      <a:pt x="691" y="149"/>
                    </a:lnTo>
                    <a:lnTo>
                      <a:pt x="701" y="147"/>
                    </a:lnTo>
                    <a:lnTo>
                      <a:pt x="701" y="147"/>
                    </a:lnTo>
                    <a:lnTo>
                      <a:pt x="670" y="124"/>
                    </a:lnTo>
                    <a:lnTo>
                      <a:pt x="637" y="103"/>
                    </a:lnTo>
                    <a:lnTo>
                      <a:pt x="604" y="82"/>
                    </a:lnTo>
                    <a:lnTo>
                      <a:pt x="571" y="64"/>
                    </a:lnTo>
                    <a:lnTo>
                      <a:pt x="537" y="46"/>
                    </a:lnTo>
                    <a:lnTo>
                      <a:pt x="502" y="29"/>
                    </a:lnTo>
                    <a:lnTo>
                      <a:pt x="466" y="14"/>
                    </a:lnTo>
                    <a:lnTo>
                      <a:pt x="429" y="0"/>
                    </a:lnTo>
                    <a:lnTo>
                      <a:pt x="429" y="0"/>
                    </a:lnTo>
                    <a:lnTo>
                      <a:pt x="424" y="3"/>
                    </a:lnTo>
                    <a:lnTo>
                      <a:pt x="417" y="5"/>
                    </a:lnTo>
                    <a:lnTo>
                      <a:pt x="411" y="6"/>
                    </a:lnTo>
                    <a:lnTo>
                      <a:pt x="403" y="7"/>
                    </a:lnTo>
                    <a:lnTo>
                      <a:pt x="389" y="7"/>
                    </a:lnTo>
                    <a:lnTo>
                      <a:pt x="376" y="7"/>
                    </a:lnTo>
                    <a:lnTo>
                      <a:pt x="376" y="7"/>
                    </a:lnTo>
                    <a:lnTo>
                      <a:pt x="359" y="10"/>
                    </a:lnTo>
                    <a:lnTo>
                      <a:pt x="341" y="14"/>
                    </a:lnTo>
                    <a:lnTo>
                      <a:pt x="307" y="25"/>
                    </a:lnTo>
                    <a:lnTo>
                      <a:pt x="307" y="25"/>
                    </a:lnTo>
                    <a:lnTo>
                      <a:pt x="290" y="30"/>
                    </a:lnTo>
                    <a:lnTo>
                      <a:pt x="271" y="33"/>
                    </a:lnTo>
                    <a:lnTo>
                      <a:pt x="234" y="40"/>
                    </a:lnTo>
                    <a:lnTo>
                      <a:pt x="216" y="44"/>
                    </a:lnTo>
                    <a:lnTo>
                      <a:pt x="199" y="50"/>
                    </a:lnTo>
                    <a:lnTo>
                      <a:pt x="191" y="53"/>
                    </a:lnTo>
                    <a:lnTo>
                      <a:pt x="183" y="57"/>
                    </a:lnTo>
                    <a:lnTo>
                      <a:pt x="175" y="61"/>
                    </a:lnTo>
                    <a:lnTo>
                      <a:pt x="167" y="66"/>
                    </a:lnTo>
                    <a:lnTo>
                      <a:pt x="167" y="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Freeform 153"/>
              <p:cNvSpPr>
                <a:spLocks/>
              </p:cNvSpPr>
              <p:nvPr/>
            </p:nvSpPr>
            <p:spPr bwMode="auto">
              <a:xfrm>
                <a:off x="3385" y="5752"/>
                <a:ext cx="22" cy="57"/>
              </a:xfrm>
              <a:custGeom>
                <a:avLst/>
                <a:gdLst>
                  <a:gd name="T0" fmla="*/ 95 w 109"/>
                  <a:gd name="T1" fmla="*/ 19 h 282"/>
                  <a:gd name="T2" fmla="*/ 95 w 109"/>
                  <a:gd name="T3" fmla="*/ 19 h 282"/>
                  <a:gd name="T4" fmla="*/ 86 w 109"/>
                  <a:gd name="T5" fmla="*/ 27 h 282"/>
                  <a:gd name="T6" fmla="*/ 76 w 109"/>
                  <a:gd name="T7" fmla="*/ 34 h 282"/>
                  <a:gd name="T8" fmla="*/ 57 w 109"/>
                  <a:gd name="T9" fmla="*/ 46 h 282"/>
                  <a:gd name="T10" fmla="*/ 37 w 109"/>
                  <a:gd name="T11" fmla="*/ 58 h 282"/>
                  <a:gd name="T12" fmla="*/ 27 w 109"/>
                  <a:gd name="T13" fmla="*/ 64 h 282"/>
                  <a:gd name="T14" fmla="*/ 18 w 109"/>
                  <a:gd name="T15" fmla="*/ 72 h 282"/>
                  <a:gd name="T16" fmla="*/ 18 w 109"/>
                  <a:gd name="T17" fmla="*/ 72 h 282"/>
                  <a:gd name="T18" fmla="*/ 13 w 109"/>
                  <a:gd name="T19" fmla="*/ 78 h 282"/>
                  <a:gd name="T20" fmla="*/ 13 w 109"/>
                  <a:gd name="T21" fmla="*/ 78 h 282"/>
                  <a:gd name="T22" fmla="*/ 15 w 109"/>
                  <a:gd name="T23" fmla="*/ 85 h 282"/>
                  <a:gd name="T24" fmla="*/ 17 w 109"/>
                  <a:gd name="T25" fmla="*/ 93 h 282"/>
                  <a:gd name="T26" fmla="*/ 17 w 109"/>
                  <a:gd name="T27" fmla="*/ 93 h 282"/>
                  <a:gd name="T28" fmla="*/ 19 w 109"/>
                  <a:gd name="T29" fmla="*/ 104 h 282"/>
                  <a:gd name="T30" fmla="*/ 19 w 109"/>
                  <a:gd name="T31" fmla="*/ 114 h 282"/>
                  <a:gd name="T32" fmla="*/ 18 w 109"/>
                  <a:gd name="T33" fmla="*/ 123 h 282"/>
                  <a:gd name="T34" fmla="*/ 16 w 109"/>
                  <a:gd name="T35" fmla="*/ 132 h 282"/>
                  <a:gd name="T36" fmla="*/ 13 w 109"/>
                  <a:gd name="T37" fmla="*/ 141 h 282"/>
                  <a:gd name="T38" fmla="*/ 10 w 109"/>
                  <a:gd name="T39" fmla="*/ 148 h 282"/>
                  <a:gd name="T40" fmla="*/ 5 w 109"/>
                  <a:gd name="T41" fmla="*/ 155 h 282"/>
                  <a:gd name="T42" fmla="*/ 0 w 109"/>
                  <a:gd name="T43" fmla="*/ 160 h 282"/>
                  <a:gd name="T44" fmla="*/ 0 w 109"/>
                  <a:gd name="T45" fmla="*/ 160 h 282"/>
                  <a:gd name="T46" fmla="*/ 1 w 109"/>
                  <a:gd name="T47" fmla="*/ 170 h 282"/>
                  <a:gd name="T48" fmla="*/ 1 w 109"/>
                  <a:gd name="T49" fmla="*/ 170 h 282"/>
                  <a:gd name="T50" fmla="*/ 4 w 109"/>
                  <a:gd name="T51" fmla="*/ 199 h 282"/>
                  <a:gd name="T52" fmla="*/ 7 w 109"/>
                  <a:gd name="T53" fmla="*/ 226 h 282"/>
                  <a:gd name="T54" fmla="*/ 9 w 109"/>
                  <a:gd name="T55" fmla="*/ 254 h 282"/>
                  <a:gd name="T56" fmla="*/ 12 w 109"/>
                  <a:gd name="T57" fmla="*/ 282 h 282"/>
                  <a:gd name="T58" fmla="*/ 12 w 109"/>
                  <a:gd name="T59" fmla="*/ 282 h 282"/>
                  <a:gd name="T60" fmla="*/ 29 w 109"/>
                  <a:gd name="T61" fmla="*/ 249 h 282"/>
                  <a:gd name="T62" fmla="*/ 45 w 109"/>
                  <a:gd name="T63" fmla="*/ 216 h 282"/>
                  <a:gd name="T64" fmla="*/ 59 w 109"/>
                  <a:gd name="T65" fmla="*/ 181 h 282"/>
                  <a:gd name="T66" fmla="*/ 71 w 109"/>
                  <a:gd name="T67" fmla="*/ 146 h 282"/>
                  <a:gd name="T68" fmla="*/ 83 w 109"/>
                  <a:gd name="T69" fmla="*/ 110 h 282"/>
                  <a:gd name="T70" fmla="*/ 93 w 109"/>
                  <a:gd name="T71" fmla="*/ 74 h 282"/>
                  <a:gd name="T72" fmla="*/ 101 w 109"/>
                  <a:gd name="T73" fmla="*/ 38 h 282"/>
                  <a:gd name="T74" fmla="*/ 109 w 109"/>
                  <a:gd name="T75" fmla="*/ 0 h 282"/>
                  <a:gd name="T76" fmla="*/ 109 w 109"/>
                  <a:gd name="T77" fmla="*/ 0 h 282"/>
                  <a:gd name="T78" fmla="*/ 102 w 109"/>
                  <a:gd name="T79" fmla="*/ 10 h 282"/>
                  <a:gd name="T80" fmla="*/ 95 w 109"/>
                  <a:gd name="T81" fmla="*/ 19 h 282"/>
                  <a:gd name="T82" fmla="*/ 95 w 109"/>
                  <a:gd name="T83" fmla="*/ 19 h 2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09" h="282">
                    <a:moveTo>
                      <a:pt x="95" y="19"/>
                    </a:moveTo>
                    <a:lnTo>
                      <a:pt x="95" y="19"/>
                    </a:lnTo>
                    <a:lnTo>
                      <a:pt x="86" y="27"/>
                    </a:lnTo>
                    <a:lnTo>
                      <a:pt x="76" y="34"/>
                    </a:lnTo>
                    <a:lnTo>
                      <a:pt x="57" y="46"/>
                    </a:lnTo>
                    <a:lnTo>
                      <a:pt x="37" y="58"/>
                    </a:lnTo>
                    <a:lnTo>
                      <a:pt x="27" y="64"/>
                    </a:lnTo>
                    <a:lnTo>
                      <a:pt x="18" y="72"/>
                    </a:lnTo>
                    <a:lnTo>
                      <a:pt x="18" y="72"/>
                    </a:lnTo>
                    <a:lnTo>
                      <a:pt x="13" y="78"/>
                    </a:lnTo>
                    <a:lnTo>
                      <a:pt x="13" y="78"/>
                    </a:lnTo>
                    <a:lnTo>
                      <a:pt x="15" y="85"/>
                    </a:lnTo>
                    <a:lnTo>
                      <a:pt x="17" y="93"/>
                    </a:lnTo>
                    <a:lnTo>
                      <a:pt x="17" y="93"/>
                    </a:lnTo>
                    <a:lnTo>
                      <a:pt x="19" y="104"/>
                    </a:lnTo>
                    <a:lnTo>
                      <a:pt x="19" y="114"/>
                    </a:lnTo>
                    <a:lnTo>
                      <a:pt x="18" y="123"/>
                    </a:lnTo>
                    <a:lnTo>
                      <a:pt x="16" y="132"/>
                    </a:lnTo>
                    <a:lnTo>
                      <a:pt x="13" y="141"/>
                    </a:lnTo>
                    <a:lnTo>
                      <a:pt x="10" y="148"/>
                    </a:lnTo>
                    <a:lnTo>
                      <a:pt x="5" y="155"/>
                    </a:lnTo>
                    <a:lnTo>
                      <a:pt x="0" y="160"/>
                    </a:lnTo>
                    <a:lnTo>
                      <a:pt x="0" y="160"/>
                    </a:lnTo>
                    <a:lnTo>
                      <a:pt x="1" y="170"/>
                    </a:lnTo>
                    <a:lnTo>
                      <a:pt x="1" y="170"/>
                    </a:lnTo>
                    <a:lnTo>
                      <a:pt x="4" y="199"/>
                    </a:lnTo>
                    <a:lnTo>
                      <a:pt x="7" y="226"/>
                    </a:lnTo>
                    <a:lnTo>
                      <a:pt x="9" y="254"/>
                    </a:lnTo>
                    <a:lnTo>
                      <a:pt x="12" y="282"/>
                    </a:lnTo>
                    <a:lnTo>
                      <a:pt x="12" y="282"/>
                    </a:lnTo>
                    <a:lnTo>
                      <a:pt x="29" y="249"/>
                    </a:lnTo>
                    <a:lnTo>
                      <a:pt x="45" y="216"/>
                    </a:lnTo>
                    <a:lnTo>
                      <a:pt x="59" y="181"/>
                    </a:lnTo>
                    <a:lnTo>
                      <a:pt x="71" y="146"/>
                    </a:lnTo>
                    <a:lnTo>
                      <a:pt x="83" y="110"/>
                    </a:lnTo>
                    <a:lnTo>
                      <a:pt x="93" y="74"/>
                    </a:lnTo>
                    <a:lnTo>
                      <a:pt x="101" y="38"/>
                    </a:lnTo>
                    <a:lnTo>
                      <a:pt x="109" y="0"/>
                    </a:lnTo>
                    <a:lnTo>
                      <a:pt x="109" y="0"/>
                    </a:lnTo>
                    <a:lnTo>
                      <a:pt x="102" y="10"/>
                    </a:lnTo>
                    <a:lnTo>
                      <a:pt x="95" y="19"/>
                    </a:lnTo>
                    <a:lnTo>
                      <a:pt x="95" y="1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Freeform 154"/>
              <p:cNvSpPr>
                <a:spLocks/>
              </p:cNvSpPr>
              <p:nvPr/>
            </p:nvSpPr>
            <p:spPr bwMode="auto">
              <a:xfrm>
                <a:off x="3276" y="5719"/>
                <a:ext cx="97" cy="88"/>
              </a:xfrm>
              <a:custGeom>
                <a:avLst/>
                <a:gdLst>
                  <a:gd name="T0" fmla="*/ 483 w 488"/>
                  <a:gd name="T1" fmla="*/ 184 h 438"/>
                  <a:gd name="T2" fmla="*/ 466 w 488"/>
                  <a:gd name="T3" fmla="*/ 127 h 438"/>
                  <a:gd name="T4" fmla="*/ 444 w 488"/>
                  <a:gd name="T5" fmla="*/ 84 h 438"/>
                  <a:gd name="T6" fmla="*/ 415 w 488"/>
                  <a:gd name="T7" fmla="*/ 38 h 438"/>
                  <a:gd name="T8" fmla="*/ 381 w 488"/>
                  <a:gd name="T9" fmla="*/ 7 h 438"/>
                  <a:gd name="T10" fmla="*/ 370 w 488"/>
                  <a:gd name="T11" fmla="*/ 0 h 438"/>
                  <a:gd name="T12" fmla="*/ 359 w 488"/>
                  <a:gd name="T13" fmla="*/ 13 h 438"/>
                  <a:gd name="T14" fmla="*/ 344 w 488"/>
                  <a:gd name="T15" fmla="*/ 20 h 438"/>
                  <a:gd name="T16" fmla="*/ 328 w 488"/>
                  <a:gd name="T17" fmla="*/ 19 h 438"/>
                  <a:gd name="T18" fmla="*/ 316 w 488"/>
                  <a:gd name="T19" fmla="*/ 28 h 438"/>
                  <a:gd name="T20" fmla="*/ 303 w 488"/>
                  <a:gd name="T21" fmla="*/ 61 h 438"/>
                  <a:gd name="T22" fmla="*/ 301 w 488"/>
                  <a:gd name="T23" fmla="*/ 75 h 438"/>
                  <a:gd name="T24" fmla="*/ 300 w 488"/>
                  <a:gd name="T25" fmla="*/ 110 h 438"/>
                  <a:gd name="T26" fmla="*/ 297 w 488"/>
                  <a:gd name="T27" fmla="*/ 125 h 438"/>
                  <a:gd name="T28" fmla="*/ 286 w 488"/>
                  <a:gd name="T29" fmla="*/ 145 h 438"/>
                  <a:gd name="T30" fmla="*/ 252 w 488"/>
                  <a:gd name="T31" fmla="*/ 181 h 438"/>
                  <a:gd name="T32" fmla="*/ 214 w 488"/>
                  <a:gd name="T33" fmla="*/ 211 h 438"/>
                  <a:gd name="T34" fmla="*/ 188 w 488"/>
                  <a:gd name="T35" fmla="*/ 233 h 438"/>
                  <a:gd name="T36" fmla="*/ 178 w 488"/>
                  <a:gd name="T37" fmla="*/ 250 h 438"/>
                  <a:gd name="T38" fmla="*/ 176 w 488"/>
                  <a:gd name="T39" fmla="*/ 260 h 438"/>
                  <a:gd name="T40" fmla="*/ 180 w 488"/>
                  <a:gd name="T41" fmla="*/ 270 h 438"/>
                  <a:gd name="T42" fmla="*/ 194 w 488"/>
                  <a:gd name="T43" fmla="*/ 278 h 438"/>
                  <a:gd name="T44" fmla="*/ 207 w 488"/>
                  <a:gd name="T45" fmla="*/ 287 h 438"/>
                  <a:gd name="T46" fmla="*/ 208 w 488"/>
                  <a:gd name="T47" fmla="*/ 293 h 438"/>
                  <a:gd name="T48" fmla="*/ 195 w 488"/>
                  <a:gd name="T49" fmla="*/ 303 h 438"/>
                  <a:gd name="T50" fmla="*/ 123 w 488"/>
                  <a:gd name="T51" fmla="*/ 326 h 438"/>
                  <a:gd name="T52" fmla="*/ 98 w 488"/>
                  <a:gd name="T53" fmla="*/ 334 h 438"/>
                  <a:gd name="T54" fmla="*/ 53 w 488"/>
                  <a:gd name="T55" fmla="*/ 360 h 438"/>
                  <a:gd name="T56" fmla="*/ 23 w 488"/>
                  <a:gd name="T57" fmla="*/ 385 h 438"/>
                  <a:gd name="T58" fmla="*/ 11 w 488"/>
                  <a:gd name="T59" fmla="*/ 402 h 438"/>
                  <a:gd name="T60" fmla="*/ 0 w 488"/>
                  <a:gd name="T61" fmla="*/ 422 h 438"/>
                  <a:gd name="T62" fmla="*/ 12 w 488"/>
                  <a:gd name="T63" fmla="*/ 438 h 438"/>
                  <a:gd name="T64" fmla="*/ 48 w 488"/>
                  <a:gd name="T65" fmla="*/ 429 h 438"/>
                  <a:gd name="T66" fmla="*/ 78 w 488"/>
                  <a:gd name="T67" fmla="*/ 425 h 438"/>
                  <a:gd name="T68" fmla="*/ 141 w 488"/>
                  <a:gd name="T69" fmla="*/ 424 h 438"/>
                  <a:gd name="T70" fmla="*/ 172 w 488"/>
                  <a:gd name="T71" fmla="*/ 421 h 438"/>
                  <a:gd name="T72" fmla="*/ 199 w 488"/>
                  <a:gd name="T73" fmla="*/ 410 h 438"/>
                  <a:gd name="T74" fmla="*/ 238 w 488"/>
                  <a:gd name="T75" fmla="*/ 386 h 438"/>
                  <a:gd name="T76" fmla="*/ 271 w 488"/>
                  <a:gd name="T77" fmla="*/ 369 h 438"/>
                  <a:gd name="T78" fmla="*/ 294 w 488"/>
                  <a:gd name="T79" fmla="*/ 364 h 438"/>
                  <a:gd name="T80" fmla="*/ 357 w 488"/>
                  <a:gd name="T81" fmla="*/ 355 h 438"/>
                  <a:gd name="T82" fmla="*/ 401 w 488"/>
                  <a:gd name="T83" fmla="*/ 338 h 438"/>
                  <a:gd name="T84" fmla="*/ 424 w 488"/>
                  <a:gd name="T85" fmla="*/ 321 h 438"/>
                  <a:gd name="T86" fmla="*/ 446 w 488"/>
                  <a:gd name="T87" fmla="*/ 304 h 438"/>
                  <a:gd name="T88" fmla="*/ 464 w 488"/>
                  <a:gd name="T89" fmla="*/ 287 h 438"/>
                  <a:gd name="T90" fmla="*/ 468 w 488"/>
                  <a:gd name="T91" fmla="*/ 276 h 438"/>
                  <a:gd name="T92" fmla="*/ 466 w 488"/>
                  <a:gd name="T93" fmla="*/ 255 h 438"/>
                  <a:gd name="T94" fmla="*/ 472 w 488"/>
                  <a:gd name="T95" fmla="*/ 227 h 438"/>
                  <a:gd name="T96" fmla="*/ 488 w 488"/>
                  <a:gd name="T97" fmla="*/ 207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488" h="438">
                    <a:moveTo>
                      <a:pt x="488" y="207"/>
                    </a:moveTo>
                    <a:lnTo>
                      <a:pt x="488" y="207"/>
                    </a:lnTo>
                    <a:lnTo>
                      <a:pt x="483" y="184"/>
                    </a:lnTo>
                    <a:lnTo>
                      <a:pt x="478" y="160"/>
                    </a:lnTo>
                    <a:lnTo>
                      <a:pt x="470" y="138"/>
                    </a:lnTo>
                    <a:lnTo>
                      <a:pt x="466" y="127"/>
                    </a:lnTo>
                    <a:lnTo>
                      <a:pt x="461" y="117"/>
                    </a:lnTo>
                    <a:lnTo>
                      <a:pt x="461" y="117"/>
                    </a:lnTo>
                    <a:lnTo>
                      <a:pt x="444" y="84"/>
                    </a:lnTo>
                    <a:lnTo>
                      <a:pt x="435" y="68"/>
                    </a:lnTo>
                    <a:lnTo>
                      <a:pt x="425" y="53"/>
                    </a:lnTo>
                    <a:lnTo>
                      <a:pt x="415" y="38"/>
                    </a:lnTo>
                    <a:lnTo>
                      <a:pt x="403" y="24"/>
                    </a:lnTo>
                    <a:lnTo>
                      <a:pt x="388" y="12"/>
                    </a:lnTo>
                    <a:lnTo>
                      <a:pt x="381" y="7"/>
                    </a:lnTo>
                    <a:lnTo>
                      <a:pt x="373" y="1"/>
                    </a:lnTo>
                    <a:lnTo>
                      <a:pt x="373" y="1"/>
                    </a:lnTo>
                    <a:lnTo>
                      <a:pt x="370" y="0"/>
                    </a:lnTo>
                    <a:lnTo>
                      <a:pt x="370" y="0"/>
                    </a:lnTo>
                    <a:lnTo>
                      <a:pt x="365" y="7"/>
                    </a:lnTo>
                    <a:lnTo>
                      <a:pt x="359" y="13"/>
                    </a:lnTo>
                    <a:lnTo>
                      <a:pt x="352" y="17"/>
                    </a:lnTo>
                    <a:lnTo>
                      <a:pt x="344" y="20"/>
                    </a:lnTo>
                    <a:lnTo>
                      <a:pt x="344" y="20"/>
                    </a:lnTo>
                    <a:lnTo>
                      <a:pt x="339" y="20"/>
                    </a:lnTo>
                    <a:lnTo>
                      <a:pt x="333" y="20"/>
                    </a:lnTo>
                    <a:lnTo>
                      <a:pt x="328" y="19"/>
                    </a:lnTo>
                    <a:lnTo>
                      <a:pt x="323" y="18"/>
                    </a:lnTo>
                    <a:lnTo>
                      <a:pt x="323" y="18"/>
                    </a:lnTo>
                    <a:lnTo>
                      <a:pt x="316" y="28"/>
                    </a:lnTo>
                    <a:lnTo>
                      <a:pt x="311" y="38"/>
                    </a:lnTo>
                    <a:lnTo>
                      <a:pt x="306" y="50"/>
                    </a:lnTo>
                    <a:lnTo>
                      <a:pt x="303" y="61"/>
                    </a:lnTo>
                    <a:lnTo>
                      <a:pt x="303" y="61"/>
                    </a:lnTo>
                    <a:lnTo>
                      <a:pt x="301" y="68"/>
                    </a:lnTo>
                    <a:lnTo>
                      <a:pt x="301" y="75"/>
                    </a:lnTo>
                    <a:lnTo>
                      <a:pt x="301" y="89"/>
                    </a:lnTo>
                    <a:lnTo>
                      <a:pt x="301" y="103"/>
                    </a:lnTo>
                    <a:lnTo>
                      <a:pt x="300" y="110"/>
                    </a:lnTo>
                    <a:lnTo>
                      <a:pt x="299" y="117"/>
                    </a:lnTo>
                    <a:lnTo>
                      <a:pt x="299" y="117"/>
                    </a:lnTo>
                    <a:lnTo>
                      <a:pt x="297" y="125"/>
                    </a:lnTo>
                    <a:lnTo>
                      <a:pt x="294" y="132"/>
                    </a:lnTo>
                    <a:lnTo>
                      <a:pt x="290" y="139"/>
                    </a:lnTo>
                    <a:lnTo>
                      <a:pt x="286" y="145"/>
                    </a:lnTo>
                    <a:lnTo>
                      <a:pt x="276" y="157"/>
                    </a:lnTo>
                    <a:lnTo>
                      <a:pt x="264" y="169"/>
                    </a:lnTo>
                    <a:lnTo>
                      <a:pt x="252" y="181"/>
                    </a:lnTo>
                    <a:lnTo>
                      <a:pt x="239" y="191"/>
                    </a:lnTo>
                    <a:lnTo>
                      <a:pt x="214" y="211"/>
                    </a:lnTo>
                    <a:lnTo>
                      <a:pt x="214" y="211"/>
                    </a:lnTo>
                    <a:lnTo>
                      <a:pt x="203" y="220"/>
                    </a:lnTo>
                    <a:lnTo>
                      <a:pt x="193" y="229"/>
                    </a:lnTo>
                    <a:lnTo>
                      <a:pt x="188" y="233"/>
                    </a:lnTo>
                    <a:lnTo>
                      <a:pt x="184" y="238"/>
                    </a:lnTo>
                    <a:lnTo>
                      <a:pt x="181" y="244"/>
                    </a:lnTo>
                    <a:lnTo>
                      <a:pt x="178" y="250"/>
                    </a:lnTo>
                    <a:lnTo>
                      <a:pt x="178" y="250"/>
                    </a:lnTo>
                    <a:lnTo>
                      <a:pt x="177" y="256"/>
                    </a:lnTo>
                    <a:lnTo>
                      <a:pt x="176" y="260"/>
                    </a:lnTo>
                    <a:lnTo>
                      <a:pt x="177" y="264"/>
                    </a:lnTo>
                    <a:lnTo>
                      <a:pt x="178" y="267"/>
                    </a:lnTo>
                    <a:lnTo>
                      <a:pt x="180" y="270"/>
                    </a:lnTo>
                    <a:lnTo>
                      <a:pt x="182" y="272"/>
                    </a:lnTo>
                    <a:lnTo>
                      <a:pt x="188" y="275"/>
                    </a:lnTo>
                    <a:lnTo>
                      <a:pt x="194" y="278"/>
                    </a:lnTo>
                    <a:lnTo>
                      <a:pt x="200" y="280"/>
                    </a:lnTo>
                    <a:lnTo>
                      <a:pt x="205" y="284"/>
                    </a:lnTo>
                    <a:lnTo>
                      <a:pt x="207" y="287"/>
                    </a:lnTo>
                    <a:lnTo>
                      <a:pt x="208" y="290"/>
                    </a:lnTo>
                    <a:lnTo>
                      <a:pt x="208" y="290"/>
                    </a:lnTo>
                    <a:lnTo>
                      <a:pt x="208" y="293"/>
                    </a:lnTo>
                    <a:lnTo>
                      <a:pt x="205" y="297"/>
                    </a:lnTo>
                    <a:lnTo>
                      <a:pt x="201" y="300"/>
                    </a:lnTo>
                    <a:lnTo>
                      <a:pt x="195" y="303"/>
                    </a:lnTo>
                    <a:lnTo>
                      <a:pt x="180" y="310"/>
                    </a:lnTo>
                    <a:lnTo>
                      <a:pt x="161" y="316"/>
                    </a:lnTo>
                    <a:lnTo>
                      <a:pt x="123" y="326"/>
                    </a:lnTo>
                    <a:lnTo>
                      <a:pt x="108" y="331"/>
                    </a:lnTo>
                    <a:lnTo>
                      <a:pt x="98" y="334"/>
                    </a:lnTo>
                    <a:lnTo>
                      <a:pt x="98" y="334"/>
                    </a:lnTo>
                    <a:lnTo>
                      <a:pt x="75" y="345"/>
                    </a:lnTo>
                    <a:lnTo>
                      <a:pt x="64" y="353"/>
                    </a:lnTo>
                    <a:lnTo>
                      <a:pt x="53" y="360"/>
                    </a:lnTo>
                    <a:lnTo>
                      <a:pt x="42" y="368"/>
                    </a:lnTo>
                    <a:lnTo>
                      <a:pt x="32" y="376"/>
                    </a:lnTo>
                    <a:lnTo>
                      <a:pt x="23" y="385"/>
                    </a:lnTo>
                    <a:lnTo>
                      <a:pt x="16" y="395"/>
                    </a:lnTo>
                    <a:lnTo>
                      <a:pt x="16" y="395"/>
                    </a:lnTo>
                    <a:lnTo>
                      <a:pt x="11" y="402"/>
                    </a:lnTo>
                    <a:lnTo>
                      <a:pt x="8" y="409"/>
                    </a:lnTo>
                    <a:lnTo>
                      <a:pt x="4" y="416"/>
                    </a:lnTo>
                    <a:lnTo>
                      <a:pt x="0" y="422"/>
                    </a:lnTo>
                    <a:lnTo>
                      <a:pt x="0" y="422"/>
                    </a:lnTo>
                    <a:lnTo>
                      <a:pt x="6" y="430"/>
                    </a:lnTo>
                    <a:lnTo>
                      <a:pt x="12" y="438"/>
                    </a:lnTo>
                    <a:lnTo>
                      <a:pt x="12" y="438"/>
                    </a:lnTo>
                    <a:lnTo>
                      <a:pt x="30" y="433"/>
                    </a:lnTo>
                    <a:lnTo>
                      <a:pt x="48" y="429"/>
                    </a:lnTo>
                    <a:lnTo>
                      <a:pt x="48" y="429"/>
                    </a:lnTo>
                    <a:lnTo>
                      <a:pt x="63" y="426"/>
                    </a:lnTo>
                    <a:lnTo>
                      <a:pt x="78" y="425"/>
                    </a:lnTo>
                    <a:lnTo>
                      <a:pt x="94" y="424"/>
                    </a:lnTo>
                    <a:lnTo>
                      <a:pt x="110" y="424"/>
                    </a:lnTo>
                    <a:lnTo>
                      <a:pt x="141" y="424"/>
                    </a:lnTo>
                    <a:lnTo>
                      <a:pt x="157" y="423"/>
                    </a:lnTo>
                    <a:lnTo>
                      <a:pt x="172" y="421"/>
                    </a:lnTo>
                    <a:lnTo>
                      <a:pt x="172" y="421"/>
                    </a:lnTo>
                    <a:lnTo>
                      <a:pt x="179" y="419"/>
                    </a:lnTo>
                    <a:lnTo>
                      <a:pt x="186" y="417"/>
                    </a:lnTo>
                    <a:lnTo>
                      <a:pt x="199" y="410"/>
                    </a:lnTo>
                    <a:lnTo>
                      <a:pt x="212" y="403"/>
                    </a:lnTo>
                    <a:lnTo>
                      <a:pt x="225" y="394"/>
                    </a:lnTo>
                    <a:lnTo>
                      <a:pt x="238" y="386"/>
                    </a:lnTo>
                    <a:lnTo>
                      <a:pt x="251" y="378"/>
                    </a:lnTo>
                    <a:lnTo>
                      <a:pt x="264" y="371"/>
                    </a:lnTo>
                    <a:lnTo>
                      <a:pt x="271" y="369"/>
                    </a:lnTo>
                    <a:lnTo>
                      <a:pt x="279" y="367"/>
                    </a:lnTo>
                    <a:lnTo>
                      <a:pt x="279" y="367"/>
                    </a:lnTo>
                    <a:lnTo>
                      <a:pt x="294" y="364"/>
                    </a:lnTo>
                    <a:lnTo>
                      <a:pt x="309" y="362"/>
                    </a:lnTo>
                    <a:lnTo>
                      <a:pt x="341" y="358"/>
                    </a:lnTo>
                    <a:lnTo>
                      <a:pt x="357" y="355"/>
                    </a:lnTo>
                    <a:lnTo>
                      <a:pt x="373" y="351"/>
                    </a:lnTo>
                    <a:lnTo>
                      <a:pt x="387" y="345"/>
                    </a:lnTo>
                    <a:lnTo>
                      <a:pt x="401" y="338"/>
                    </a:lnTo>
                    <a:lnTo>
                      <a:pt x="401" y="338"/>
                    </a:lnTo>
                    <a:lnTo>
                      <a:pt x="413" y="330"/>
                    </a:lnTo>
                    <a:lnTo>
                      <a:pt x="424" y="321"/>
                    </a:lnTo>
                    <a:lnTo>
                      <a:pt x="434" y="312"/>
                    </a:lnTo>
                    <a:lnTo>
                      <a:pt x="446" y="304"/>
                    </a:lnTo>
                    <a:lnTo>
                      <a:pt x="446" y="304"/>
                    </a:lnTo>
                    <a:lnTo>
                      <a:pt x="452" y="299"/>
                    </a:lnTo>
                    <a:lnTo>
                      <a:pt x="459" y="293"/>
                    </a:lnTo>
                    <a:lnTo>
                      <a:pt x="464" y="287"/>
                    </a:lnTo>
                    <a:lnTo>
                      <a:pt x="469" y="280"/>
                    </a:lnTo>
                    <a:lnTo>
                      <a:pt x="469" y="280"/>
                    </a:lnTo>
                    <a:lnTo>
                      <a:pt x="468" y="276"/>
                    </a:lnTo>
                    <a:lnTo>
                      <a:pt x="468" y="276"/>
                    </a:lnTo>
                    <a:lnTo>
                      <a:pt x="466" y="265"/>
                    </a:lnTo>
                    <a:lnTo>
                      <a:pt x="466" y="255"/>
                    </a:lnTo>
                    <a:lnTo>
                      <a:pt x="467" y="245"/>
                    </a:lnTo>
                    <a:lnTo>
                      <a:pt x="469" y="235"/>
                    </a:lnTo>
                    <a:lnTo>
                      <a:pt x="472" y="227"/>
                    </a:lnTo>
                    <a:lnTo>
                      <a:pt x="477" y="219"/>
                    </a:lnTo>
                    <a:lnTo>
                      <a:pt x="482" y="212"/>
                    </a:lnTo>
                    <a:lnTo>
                      <a:pt x="488" y="207"/>
                    </a:lnTo>
                    <a:lnTo>
                      <a:pt x="488" y="20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Freeform 155"/>
              <p:cNvSpPr>
                <a:spLocks/>
              </p:cNvSpPr>
              <p:nvPr/>
            </p:nvSpPr>
            <p:spPr bwMode="auto">
              <a:xfrm>
                <a:off x="3240" y="5636"/>
                <a:ext cx="97" cy="162"/>
              </a:xfrm>
              <a:custGeom>
                <a:avLst/>
                <a:gdLst>
                  <a:gd name="T0" fmla="*/ 154 w 483"/>
                  <a:gd name="T1" fmla="*/ 798 h 809"/>
                  <a:gd name="T2" fmla="*/ 165 w 483"/>
                  <a:gd name="T3" fmla="*/ 780 h 809"/>
                  <a:gd name="T4" fmla="*/ 167 w 483"/>
                  <a:gd name="T5" fmla="*/ 745 h 809"/>
                  <a:gd name="T6" fmla="*/ 174 w 483"/>
                  <a:gd name="T7" fmla="*/ 731 h 809"/>
                  <a:gd name="T8" fmla="*/ 197 w 483"/>
                  <a:gd name="T9" fmla="*/ 720 h 809"/>
                  <a:gd name="T10" fmla="*/ 232 w 483"/>
                  <a:gd name="T11" fmla="*/ 720 h 809"/>
                  <a:gd name="T12" fmla="*/ 282 w 483"/>
                  <a:gd name="T13" fmla="*/ 706 h 809"/>
                  <a:gd name="T14" fmla="*/ 301 w 483"/>
                  <a:gd name="T15" fmla="*/ 694 h 809"/>
                  <a:gd name="T16" fmla="*/ 302 w 483"/>
                  <a:gd name="T17" fmla="*/ 685 h 809"/>
                  <a:gd name="T18" fmla="*/ 290 w 483"/>
                  <a:gd name="T19" fmla="*/ 673 h 809"/>
                  <a:gd name="T20" fmla="*/ 284 w 483"/>
                  <a:gd name="T21" fmla="*/ 654 h 809"/>
                  <a:gd name="T22" fmla="*/ 294 w 483"/>
                  <a:gd name="T23" fmla="*/ 647 h 809"/>
                  <a:gd name="T24" fmla="*/ 322 w 483"/>
                  <a:gd name="T25" fmla="*/ 644 h 809"/>
                  <a:gd name="T26" fmla="*/ 346 w 483"/>
                  <a:gd name="T27" fmla="*/ 629 h 809"/>
                  <a:gd name="T28" fmla="*/ 373 w 483"/>
                  <a:gd name="T29" fmla="*/ 572 h 809"/>
                  <a:gd name="T30" fmla="*/ 387 w 483"/>
                  <a:gd name="T31" fmla="*/ 557 h 809"/>
                  <a:gd name="T32" fmla="*/ 420 w 483"/>
                  <a:gd name="T33" fmla="*/ 547 h 809"/>
                  <a:gd name="T34" fmla="*/ 445 w 483"/>
                  <a:gd name="T35" fmla="*/ 523 h 809"/>
                  <a:gd name="T36" fmla="*/ 458 w 483"/>
                  <a:gd name="T37" fmla="*/ 497 h 809"/>
                  <a:gd name="T38" fmla="*/ 474 w 483"/>
                  <a:gd name="T39" fmla="*/ 436 h 809"/>
                  <a:gd name="T40" fmla="*/ 483 w 483"/>
                  <a:gd name="T41" fmla="*/ 422 h 809"/>
                  <a:gd name="T42" fmla="*/ 460 w 483"/>
                  <a:gd name="T43" fmla="*/ 377 h 809"/>
                  <a:gd name="T44" fmla="*/ 459 w 483"/>
                  <a:gd name="T45" fmla="*/ 353 h 809"/>
                  <a:gd name="T46" fmla="*/ 467 w 483"/>
                  <a:gd name="T47" fmla="*/ 325 h 809"/>
                  <a:gd name="T48" fmla="*/ 439 w 483"/>
                  <a:gd name="T49" fmla="*/ 301 h 809"/>
                  <a:gd name="T50" fmla="*/ 380 w 483"/>
                  <a:gd name="T51" fmla="*/ 261 h 809"/>
                  <a:gd name="T52" fmla="*/ 345 w 483"/>
                  <a:gd name="T53" fmla="*/ 219 h 809"/>
                  <a:gd name="T54" fmla="*/ 335 w 483"/>
                  <a:gd name="T55" fmla="*/ 197 h 809"/>
                  <a:gd name="T56" fmla="*/ 333 w 483"/>
                  <a:gd name="T57" fmla="*/ 162 h 809"/>
                  <a:gd name="T58" fmla="*/ 324 w 483"/>
                  <a:gd name="T59" fmla="*/ 142 h 809"/>
                  <a:gd name="T60" fmla="*/ 301 w 483"/>
                  <a:gd name="T61" fmla="*/ 124 h 809"/>
                  <a:gd name="T62" fmla="*/ 280 w 483"/>
                  <a:gd name="T63" fmla="*/ 119 h 809"/>
                  <a:gd name="T64" fmla="*/ 247 w 483"/>
                  <a:gd name="T65" fmla="*/ 114 h 809"/>
                  <a:gd name="T66" fmla="*/ 230 w 483"/>
                  <a:gd name="T67" fmla="*/ 96 h 809"/>
                  <a:gd name="T68" fmla="*/ 189 w 483"/>
                  <a:gd name="T69" fmla="*/ 46 h 809"/>
                  <a:gd name="T70" fmla="*/ 149 w 483"/>
                  <a:gd name="T71" fmla="*/ 14 h 809"/>
                  <a:gd name="T72" fmla="*/ 135 w 483"/>
                  <a:gd name="T73" fmla="*/ 0 h 809"/>
                  <a:gd name="T74" fmla="*/ 132 w 483"/>
                  <a:gd name="T75" fmla="*/ 13 h 809"/>
                  <a:gd name="T76" fmla="*/ 140 w 483"/>
                  <a:gd name="T77" fmla="*/ 52 h 809"/>
                  <a:gd name="T78" fmla="*/ 141 w 483"/>
                  <a:gd name="T79" fmla="*/ 108 h 809"/>
                  <a:gd name="T80" fmla="*/ 135 w 483"/>
                  <a:gd name="T81" fmla="*/ 161 h 809"/>
                  <a:gd name="T82" fmla="*/ 121 w 483"/>
                  <a:gd name="T83" fmla="*/ 188 h 809"/>
                  <a:gd name="T84" fmla="*/ 85 w 483"/>
                  <a:gd name="T85" fmla="*/ 215 h 809"/>
                  <a:gd name="T86" fmla="*/ 60 w 483"/>
                  <a:gd name="T87" fmla="*/ 250 h 809"/>
                  <a:gd name="T88" fmla="*/ 31 w 483"/>
                  <a:gd name="T89" fmla="*/ 312 h 809"/>
                  <a:gd name="T90" fmla="*/ 18 w 483"/>
                  <a:gd name="T91" fmla="*/ 366 h 809"/>
                  <a:gd name="T92" fmla="*/ 17 w 483"/>
                  <a:gd name="T93" fmla="*/ 427 h 809"/>
                  <a:gd name="T94" fmla="*/ 26 w 483"/>
                  <a:gd name="T95" fmla="*/ 547 h 809"/>
                  <a:gd name="T96" fmla="*/ 24 w 483"/>
                  <a:gd name="T97" fmla="*/ 608 h 809"/>
                  <a:gd name="T98" fmla="*/ 4 w 483"/>
                  <a:gd name="T99" fmla="*/ 694 h 809"/>
                  <a:gd name="T100" fmla="*/ 0 w 483"/>
                  <a:gd name="T101" fmla="*/ 740 h 809"/>
                  <a:gd name="T102" fmla="*/ 7 w 483"/>
                  <a:gd name="T103" fmla="*/ 785 h 809"/>
                  <a:gd name="T104" fmla="*/ 38 w 483"/>
                  <a:gd name="T105" fmla="*/ 801 h 809"/>
                  <a:gd name="T106" fmla="*/ 76 w 483"/>
                  <a:gd name="T107" fmla="*/ 798 h 809"/>
                  <a:gd name="T108" fmla="*/ 123 w 483"/>
                  <a:gd name="T109" fmla="*/ 805 h 8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483" h="809">
                    <a:moveTo>
                      <a:pt x="133" y="809"/>
                    </a:moveTo>
                    <a:lnTo>
                      <a:pt x="133" y="809"/>
                    </a:lnTo>
                    <a:lnTo>
                      <a:pt x="147" y="802"/>
                    </a:lnTo>
                    <a:lnTo>
                      <a:pt x="154" y="798"/>
                    </a:lnTo>
                    <a:lnTo>
                      <a:pt x="159" y="793"/>
                    </a:lnTo>
                    <a:lnTo>
                      <a:pt x="159" y="793"/>
                    </a:lnTo>
                    <a:lnTo>
                      <a:pt x="163" y="786"/>
                    </a:lnTo>
                    <a:lnTo>
                      <a:pt x="165" y="780"/>
                    </a:lnTo>
                    <a:lnTo>
                      <a:pt x="166" y="773"/>
                    </a:lnTo>
                    <a:lnTo>
                      <a:pt x="166" y="765"/>
                    </a:lnTo>
                    <a:lnTo>
                      <a:pt x="166" y="752"/>
                    </a:lnTo>
                    <a:lnTo>
                      <a:pt x="167" y="745"/>
                    </a:lnTo>
                    <a:lnTo>
                      <a:pt x="169" y="738"/>
                    </a:lnTo>
                    <a:lnTo>
                      <a:pt x="169" y="738"/>
                    </a:lnTo>
                    <a:lnTo>
                      <a:pt x="172" y="734"/>
                    </a:lnTo>
                    <a:lnTo>
                      <a:pt x="174" y="731"/>
                    </a:lnTo>
                    <a:lnTo>
                      <a:pt x="178" y="728"/>
                    </a:lnTo>
                    <a:lnTo>
                      <a:pt x="181" y="726"/>
                    </a:lnTo>
                    <a:lnTo>
                      <a:pt x="188" y="722"/>
                    </a:lnTo>
                    <a:lnTo>
                      <a:pt x="197" y="720"/>
                    </a:lnTo>
                    <a:lnTo>
                      <a:pt x="205" y="720"/>
                    </a:lnTo>
                    <a:lnTo>
                      <a:pt x="214" y="720"/>
                    </a:lnTo>
                    <a:lnTo>
                      <a:pt x="232" y="720"/>
                    </a:lnTo>
                    <a:lnTo>
                      <a:pt x="232" y="720"/>
                    </a:lnTo>
                    <a:lnTo>
                      <a:pt x="246" y="719"/>
                    </a:lnTo>
                    <a:lnTo>
                      <a:pt x="258" y="717"/>
                    </a:lnTo>
                    <a:lnTo>
                      <a:pt x="270" y="712"/>
                    </a:lnTo>
                    <a:lnTo>
                      <a:pt x="282" y="706"/>
                    </a:lnTo>
                    <a:lnTo>
                      <a:pt x="282" y="706"/>
                    </a:lnTo>
                    <a:lnTo>
                      <a:pt x="293" y="700"/>
                    </a:lnTo>
                    <a:lnTo>
                      <a:pt x="299" y="696"/>
                    </a:lnTo>
                    <a:lnTo>
                      <a:pt x="301" y="694"/>
                    </a:lnTo>
                    <a:lnTo>
                      <a:pt x="302" y="692"/>
                    </a:lnTo>
                    <a:lnTo>
                      <a:pt x="302" y="692"/>
                    </a:lnTo>
                    <a:lnTo>
                      <a:pt x="302" y="688"/>
                    </a:lnTo>
                    <a:lnTo>
                      <a:pt x="302" y="685"/>
                    </a:lnTo>
                    <a:lnTo>
                      <a:pt x="300" y="682"/>
                    </a:lnTo>
                    <a:lnTo>
                      <a:pt x="298" y="680"/>
                    </a:lnTo>
                    <a:lnTo>
                      <a:pt x="293" y="675"/>
                    </a:lnTo>
                    <a:lnTo>
                      <a:pt x="290" y="673"/>
                    </a:lnTo>
                    <a:lnTo>
                      <a:pt x="288" y="670"/>
                    </a:lnTo>
                    <a:lnTo>
                      <a:pt x="288" y="670"/>
                    </a:lnTo>
                    <a:lnTo>
                      <a:pt x="285" y="661"/>
                    </a:lnTo>
                    <a:lnTo>
                      <a:pt x="284" y="654"/>
                    </a:lnTo>
                    <a:lnTo>
                      <a:pt x="285" y="652"/>
                    </a:lnTo>
                    <a:lnTo>
                      <a:pt x="286" y="650"/>
                    </a:lnTo>
                    <a:lnTo>
                      <a:pt x="289" y="648"/>
                    </a:lnTo>
                    <a:lnTo>
                      <a:pt x="294" y="647"/>
                    </a:lnTo>
                    <a:lnTo>
                      <a:pt x="300" y="647"/>
                    </a:lnTo>
                    <a:lnTo>
                      <a:pt x="314" y="646"/>
                    </a:lnTo>
                    <a:lnTo>
                      <a:pt x="314" y="646"/>
                    </a:lnTo>
                    <a:lnTo>
                      <a:pt x="322" y="644"/>
                    </a:lnTo>
                    <a:lnTo>
                      <a:pt x="330" y="642"/>
                    </a:lnTo>
                    <a:lnTo>
                      <a:pt x="336" y="638"/>
                    </a:lnTo>
                    <a:lnTo>
                      <a:pt x="341" y="634"/>
                    </a:lnTo>
                    <a:lnTo>
                      <a:pt x="346" y="629"/>
                    </a:lnTo>
                    <a:lnTo>
                      <a:pt x="350" y="624"/>
                    </a:lnTo>
                    <a:lnTo>
                      <a:pt x="356" y="612"/>
                    </a:lnTo>
                    <a:lnTo>
                      <a:pt x="367" y="585"/>
                    </a:lnTo>
                    <a:lnTo>
                      <a:pt x="373" y="572"/>
                    </a:lnTo>
                    <a:lnTo>
                      <a:pt x="377" y="566"/>
                    </a:lnTo>
                    <a:lnTo>
                      <a:pt x="382" y="561"/>
                    </a:lnTo>
                    <a:lnTo>
                      <a:pt x="382" y="561"/>
                    </a:lnTo>
                    <a:lnTo>
                      <a:pt x="387" y="557"/>
                    </a:lnTo>
                    <a:lnTo>
                      <a:pt x="392" y="555"/>
                    </a:lnTo>
                    <a:lnTo>
                      <a:pt x="404" y="552"/>
                    </a:lnTo>
                    <a:lnTo>
                      <a:pt x="415" y="549"/>
                    </a:lnTo>
                    <a:lnTo>
                      <a:pt x="420" y="547"/>
                    </a:lnTo>
                    <a:lnTo>
                      <a:pt x="426" y="544"/>
                    </a:lnTo>
                    <a:lnTo>
                      <a:pt x="426" y="544"/>
                    </a:lnTo>
                    <a:lnTo>
                      <a:pt x="436" y="534"/>
                    </a:lnTo>
                    <a:lnTo>
                      <a:pt x="445" y="523"/>
                    </a:lnTo>
                    <a:lnTo>
                      <a:pt x="452" y="511"/>
                    </a:lnTo>
                    <a:lnTo>
                      <a:pt x="455" y="504"/>
                    </a:lnTo>
                    <a:lnTo>
                      <a:pt x="458" y="497"/>
                    </a:lnTo>
                    <a:lnTo>
                      <a:pt x="458" y="497"/>
                    </a:lnTo>
                    <a:lnTo>
                      <a:pt x="461" y="480"/>
                    </a:lnTo>
                    <a:lnTo>
                      <a:pt x="467" y="457"/>
                    </a:lnTo>
                    <a:lnTo>
                      <a:pt x="470" y="446"/>
                    </a:lnTo>
                    <a:lnTo>
                      <a:pt x="474" y="436"/>
                    </a:lnTo>
                    <a:lnTo>
                      <a:pt x="478" y="428"/>
                    </a:lnTo>
                    <a:lnTo>
                      <a:pt x="481" y="425"/>
                    </a:lnTo>
                    <a:lnTo>
                      <a:pt x="483" y="422"/>
                    </a:lnTo>
                    <a:lnTo>
                      <a:pt x="483" y="422"/>
                    </a:lnTo>
                    <a:lnTo>
                      <a:pt x="476" y="414"/>
                    </a:lnTo>
                    <a:lnTo>
                      <a:pt x="469" y="402"/>
                    </a:lnTo>
                    <a:lnTo>
                      <a:pt x="464" y="391"/>
                    </a:lnTo>
                    <a:lnTo>
                      <a:pt x="460" y="377"/>
                    </a:lnTo>
                    <a:lnTo>
                      <a:pt x="460" y="377"/>
                    </a:lnTo>
                    <a:lnTo>
                      <a:pt x="459" y="369"/>
                    </a:lnTo>
                    <a:lnTo>
                      <a:pt x="459" y="361"/>
                    </a:lnTo>
                    <a:lnTo>
                      <a:pt x="459" y="353"/>
                    </a:lnTo>
                    <a:lnTo>
                      <a:pt x="460" y="345"/>
                    </a:lnTo>
                    <a:lnTo>
                      <a:pt x="462" y="338"/>
                    </a:lnTo>
                    <a:lnTo>
                      <a:pt x="464" y="331"/>
                    </a:lnTo>
                    <a:lnTo>
                      <a:pt x="467" y="325"/>
                    </a:lnTo>
                    <a:lnTo>
                      <a:pt x="470" y="319"/>
                    </a:lnTo>
                    <a:lnTo>
                      <a:pt x="470" y="319"/>
                    </a:lnTo>
                    <a:lnTo>
                      <a:pt x="455" y="311"/>
                    </a:lnTo>
                    <a:lnTo>
                      <a:pt x="439" y="301"/>
                    </a:lnTo>
                    <a:lnTo>
                      <a:pt x="439" y="301"/>
                    </a:lnTo>
                    <a:lnTo>
                      <a:pt x="410" y="283"/>
                    </a:lnTo>
                    <a:lnTo>
                      <a:pt x="395" y="272"/>
                    </a:lnTo>
                    <a:lnTo>
                      <a:pt x="380" y="261"/>
                    </a:lnTo>
                    <a:lnTo>
                      <a:pt x="367" y="248"/>
                    </a:lnTo>
                    <a:lnTo>
                      <a:pt x="355" y="235"/>
                    </a:lnTo>
                    <a:lnTo>
                      <a:pt x="350" y="228"/>
                    </a:lnTo>
                    <a:lnTo>
                      <a:pt x="345" y="219"/>
                    </a:lnTo>
                    <a:lnTo>
                      <a:pt x="341" y="212"/>
                    </a:lnTo>
                    <a:lnTo>
                      <a:pt x="338" y="204"/>
                    </a:lnTo>
                    <a:lnTo>
                      <a:pt x="338" y="204"/>
                    </a:lnTo>
                    <a:lnTo>
                      <a:pt x="335" y="197"/>
                    </a:lnTo>
                    <a:lnTo>
                      <a:pt x="334" y="190"/>
                    </a:lnTo>
                    <a:lnTo>
                      <a:pt x="334" y="176"/>
                    </a:lnTo>
                    <a:lnTo>
                      <a:pt x="334" y="169"/>
                    </a:lnTo>
                    <a:lnTo>
                      <a:pt x="333" y="162"/>
                    </a:lnTo>
                    <a:lnTo>
                      <a:pt x="331" y="155"/>
                    </a:lnTo>
                    <a:lnTo>
                      <a:pt x="329" y="149"/>
                    </a:lnTo>
                    <a:lnTo>
                      <a:pt x="329" y="149"/>
                    </a:lnTo>
                    <a:lnTo>
                      <a:pt x="324" y="142"/>
                    </a:lnTo>
                    <a:lnTo>
                      <a:pt x="319" y="136"/>
                    </a:lnTo>
                    <a:lnTo>
                      <a:pt x="314" y="132"/>
                    </a:lnTo>
                    <a:lnTo>
                      <a:pt x="308" y="128"/>
                    </a:lnTo>
                    <a:lnTo>
                      <a:pt x="301" y="124"/>
                    </a:lnTo>
                    <a:lnTo>
                      <a:pt x="294" y="122"/>
                    </a:lnTo>
                    <a:lnTo>
                      <a:pt x="287" y="120"/>
                    </a:lnTo>
                    <a:lnTo>
                      <a:pt x="280" y="119"/>
                    </a:lnTo>
                    <a:lnTo>
                      <a:pt x="280" y="119"/>
                    </a:lnTo>
                    <a:lnTo>
                      <a:pt x="262" y="118"/>
                    </a:lnTo>
                    <a:lnTo>
                      <a:pt x="256" y="117"/>
                    </a:lnTo>
                    <a:lnTo>
                      <a:pt x="251" y="116"/>
                    </a:lnTo>
                    <a:lnTo>
                      <a:pt x="247" y="114"/>
                    </a:lnTo>
                    <a:lnTo>
                      <a:pt x="242" y="111"/>
                    </a:lnTo>
                    <a:lnTo>
                      <a:pt x="237" y="105"/>
                    </a:lnTo>
                    <a:lnTo>
                      <a:pt x="230" y="96"/>
                    </a:lnTo>
                    <a:lnTo>
                      <a:pt x="230" y="96"/>
                    </a:lnTo>
                    <a:lnTo>
                      <a:pt x="209" y="71"/>
                    </a:lnTo>
                    <a:lnTo>
                      <a:pt x="199" y="59"/>
                    </a:lnTo>
                    <a:lnTo>
                      <a:pt x="189" y="46"/>
                    </a:lnTo>
                    <a:lnTo>
                      <a:pt x="189" y="46"/>
                    </a:lnTo>
                    <a:lnTo>
                      <a:pt x="183" y="40"/>
                    </a:lnTo>
                    <a:lnTo>
                      <a:pt x="176" y="35"/>
                    </a:lnTo>
                    <a:lnTo>
                      <a:pt x="162" y="25"/>
                    </a:lnTo>
                    <a:lnTo>
                      <a:pt x="149" y="14"/>
                    </a:lnTo>
                    <a:lnTo>
                      <a:pt x="143" y="9"/>
                    </a:lnTo>
                    <a:lnTo>
                      <a:pt x="137" y="3"/>
                    </a:lnTo>
                    <a:lnTo>
                      <a:pt x="137" y="3"/>
                    </a:lnTo>
                    <a:lnTo>
                      <a:pt x="135" y="0"/>
                    </a:lnTo>
                    <a:lnTo>
                      <a:pt x="135" y="0"/>
                    </a:lnTo>
                    <a:lnTo>
                      <a:pt x="127" y="4"/>
                    </a:lnTo>
                    <a:lnTo>
                      <a:pt x="127" y="4"/>
                    </a:lnTo>
                    <a:lnTo>
                      <a:pt x="132" y="13"/>
                    </a:lnTo>
                    <a:lnTo>
                      <a:pt x="135" y="20"/>
                    </a:lnTo>
                    <a:lnTo>
                      <a:pt x="135" y="20"/>
                    </a:lnTo>
                    <a:lnTo>
                      <a:pt x="138" y="35"/>
                    </a:lnTo>
                    <a:lnTo>
                      <a:pt x="140" y="52"/>
                    </a:lnTo>
                    <a:lnTo>
                      <a:pt x="141" y="67"/>
                    </a:lnTo>
                    <a:lnTo>
                      <a:pt x="141" y="83"/>
                    </a:lnTo>
                    <a:lnTo>
                      <a:pt x="141" y="83"/>
                    </a:lnTo>
                    <a:lnTo>
                      <a:pt x="141" y="108"/>
                    </a:lnTo>
                    <a:lnTo>
                      <a:pt x="141" y="121"/>
                    </a:lnTo>
                    <a:lnTo>
                      <a:pt x="140" y="135"/>
                    </a:lnTo>
                    <a:lnTo>
                      <a:pt x="138" y="148"/>
                    </a:lnTo>
                    <a:lnTo>
                      <a:pt x="135" y="161"/>
                    </a:lnTo>
                    <a:lnTo>
                      <a:pt x="131" y="173"/>
                    </a:lnTo>
                    <a:lnTo>
                      <a:pt x="125" y="183"/>
                    </a:lnTo>
                    <a:lnTo>
                      <a:pt x="125" y="183"/>
                    </a:lnTo>
                    <a:lnTo>
                      <a:pt x="121" y="188"/>
                    </a:lnTo>
                    <a:lnTo>
                      <a:pt x="116" y="192"/>
                    </a:lnTo>
                    <a:lnTo>
                      <a:pt x="106" y="200"/>
                    </a:lnTo>
                    <a:lnTo>
                      <a:pt x="95" y="207"/>
                    </a:lnTo>
                    <a:lnTo>
                      <a:pt x="85" y="215"/>
                    </a:lnTo>
                    <a:lnTo>
                      <a:pt x="85" y="215"/>
                    </a:lnTo>
                    <a:lnTo>
                      <a:pt x="75" y="225"/>
                    </a:lnTo>
                    <a:lnTo>
                      <a:pt x="67" y="238"/>
                    </a:lnTo>
                    <a:lnTo>
                      <a:pt x="60" y="250"/>
                    </a:lnTo>
                    <a:lnTo>
                      <a:pt x="53" y="262"/>
                    </a:lnTo>
                    <a:lnTo>
                      <a:pt x="53" y="262"/>
                    </a:lnTo>
                    <a:lnTo>
                      <a:pt x="42" y="286"/>
                    </a:lnTo>
                    <a:lnTo>
                      <a:pt x="31" y="312"/>
                    </a:lnTo>
                    <a:lnTo>
                      <a:pt x="26" y="326"/>
                    </a:lnTo>
                    <a:lnTo>
                      <a:pt x="23" y="339"/>
                    </a:lnTo>
                    <a:lnTo>
                      <a:pt x="20" y="353"/>
                    </a:lnTo>
                    <a:lnTo>
                      <a:pt x="18" y="366"/>
                    </a:lnTo>
                    <a:lnTo>
                      <a:pt x="18" y="366"/>
                    </a:lnTo>
                    <a:lnTo>
                      <a:pt x="17" y="381"/>
                    </a:lnTo>
                    <a:lnTo>
                      <a:pt x="16" y="396"/>
                    </a:lnTo>
                    <a:lnTo>
                      <a:pt x="17" y="427"/>
                    </a:lnTo>
                    <a:lnTo>
                      <a:pt x="19" y="457"/>
                    </a:lnTo>
                    <a:lnTo>
                      <a:pt x="22" y="487"/>
                    </a:lnTo>
                    <a:lnTo>
                      <a:pt x="24" y="517"/>
                    </a:lnTo>
                    <a:lnTo>
                      <a:pt x="26" y="547"/>
                    </a:lnTo>
                    <a:lnTo>
                      <a:pt x="26" y="577"/>
                    </a:lnTo>
                    <a:lnTo>
                      <a:pt x="26" y="593"/>
                    </a:lnTo>
                    <a:lnTo>
                      <a:pt x="24" y="608"/>
                    </a:lnTo>
                    <a:lnTo>
                      <a:pt x="24" y="608"/>
                    </a:lnTo>
                    <a:lnTo>
                      <a:pt x="22" y="623"/>
                    </a:lnTo>
                    <a:lnTo>
                      <a:pt x="18" y="638"/>
                    </a:lnTo>
                    <a:lnTo>
                      <a:pt x="11" y="666"/>
                    </a:lnTo>
                    <a:lnTo>
                      <a:pt x="4" y="694"/>
                    </a:lnTo>
                    <a:lnTo>
                      <a:pt x="1" y="709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0" y="740"/>
                    </a:lnTo>
                    <a:lnTo>
                      <a:pt x="0" y="755"/>
                    </a:lnTo>
                    <a:lnTo>
                      <a:pt x="3" y="771"/>
                    </a:lnTo>
                    <a:lnTo>
                      <a:pt x="7" y="785"/>
                    </a:lnTo>
                    <a:lnTo>
                      <a:pt x="7" y="785"/>
                    </a:lnTo>
                    <a:lnTo>
                      <a:pt x="12" y="795"/>
                    </a:lnTo>
                    <a:lnTo>
                      <a:pt x="18" y="806"/>
                    </a:lnTo>
                    <a:lnTo>
                      <a:pt x="18" y="806"/>
                    </a:lnTo>
                    <a:lnTo>
                      <a:pt x="38" y="801"/>
                    </a:lnTo>
                    <a:lnTo>
                      <a:pt x="38" y="801"/>
                    </a:lnTo>
                    <a:lnTo>
                      <a:pt x="51" y="799"/>
                    </a:lnTo>
                    <a:lnTo>
                      <a:pt x="64" y="798"/>
                    </a:lnTo>
                    <a:lnTo>
                      <a:pt x="76" y="798"/>
                    </a:lnTo>
                    <a:lnTo>
                      <a:pt x="88" y="798"/>
                    </a:lnTo>
                    <a:lnTo>
                      <a:pt x="100" y="800"/>
                    </a:lnTo>
                    <a:lnTo>
                      <a:pt x="112" y="802"/>
                    </a:lnTo>
                    <a:lnTo>
                      <a:pt x="123" y="805"/>
                    </a:lnTo>
                    <a:lnTo>
                      <a:pt x="133" y="809"/>
                    </a:lnTo>
                    <a:lnTo>
                      <a:pt x="133" y="80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Freeform 156"/>
              <p:cNvSpPr>
                <a:spLocks/>
              </p:cNvSpPr>
              <p:nvPr/>
            </p:nvSpPr>
            <p:spPr bwMode="auto">
              <a:xfrm>
                <a:off x="3092" y="5806"/>
                <a:ext cx="134" cy="68"/>
              </a:xfrm>
              <a:custGeom>
                <a:avLst/>
                <a:gdLst>
                  <a:gd name="T0" fmla="*/ 324 w 670"/>
                  <a:gd name="T1" fmla="*/ 306 h 340"/>
                  <a:gd name="T2" fmla="*/ 348 w 670"/>
                  <a:gd name="T3" fmla="*/ 289 h 340"/>
                  <a:gd name="T4" fmla="*/ 364 w 670"/>
                  <a:gd name="T5" fmla="*/ 279 h 340"/>
                  <a:gd name="T6" fmla="*/ 397 w 670"/>
                  <a:gd name="T7" fmla="*/ 267 h 340"/>
                  <a:gd name="T8" fmla="*/ 430 w 670"/>
                  <a:gd name="T9" fmla="*/ 252 h 340"/>
                  <a:gd name="T10" fmla="*/ 468 w 670"/>
                  <a:gd name="T11" fmla="*/ 235 h 340"/>
                  <a:gd name="T12" fmla="*/ 489 w 670"/>
                  <a:gd name="T13" fmla="*/ 231 h 340"/>
                  <a:gd name="T14" fmla="*/ 530 w 670"/>
                  <a:gd name="T15" fmla="*/ 226 h 340"/>
                  <a:gd name="T16" fmla="*/ 554 w 670"/>
                  <a:gd name="T17" fmla="*/ 211 h 340"/>
                  <a:gd name="T18" fmla="*/ 568 w 670"/>
                  <a:gd name="T19" fmla="*/ 195 h 340"/>
                  <a:gd name="T20" fmla="*/ 593 w 670"/>
                  <a:gd name="T21" fmla="*/ 175 h 340"/>
                  <a:gd name="T22" fmla="*/ 631 w 670"/>
                  <a:gd name="T23" fmla="*/ 152 h 340"/>
                  <a:gd name="T24" fmla="*/ 649 w 670"/>
                  <a:gd name="T25" fmla="*/ 135 h 340"/>
                  <a:gd name="T26" fmla="*/ 664 w 670"/>
                  <a:gd name="T27" fmla="*/ 124 h 340"/>
                  <a:gd name="T28" fmla="*/ 670 w 670"/>
                  <a:gd name="T29" fmla="*/ 123 h 340"/>
                  <a:gd name="T30" fmla="*/ 661 w 670"/>
                  <a:gd name="T31" fmla="*/ 101 h 340"/>
                  <a:gd name="T32" fmla="*/ 642 w 670"/>
                  <a:gd name="T33" fmla="*/ 98 h 340"/>
                  <a:gd name="T34" fmla="*/ 616 w 670"/>
                  <a:gd name="T35" fmla="*/ 91 h 340"/>
                  <a:gd name="T36" fmla="*/ 571 w 670"/>
                  <a:gd name="T37" fmla="*/ 74 h 340"/>
                  <a:gd name="T38" fmla="*/ 537 w 670"/>
                  <a:gd name="T39" fmla="*/ 66 h 340"/>
                  <a:gd name="T40" fmla="*/ 512 w 670"/>
                  <a:gd name="T41" fmla="*/ 67 h 340"/>
                  <a:gd name="T42" fmla="*/ 487 w 670"/>
                  <a:gd name="T43" fmla="*/ 70 h 340"/>
                  <a:gd name="T44" fmla="*/ 455 w 670"/>
                  <a:gd name="T45" fmla="*/ 67 h 340"/>
                  <a:gd name="T46" fmla="*/ 436 w 670"/>
                  <a:gd name="T47" fmla="*/ 61 h 340"/>
                  <a:gd name="T48" fmla="*/ 410 w 670"/>
                  <a:gd name="T49" fmla="*/ 50 h 340"/>
                  <a:gd name="T50" fmla="*/ 401 w 670"/>
                  <a:gd name="T51" fmla="*/ 50 h 340"/>
                  <a:gd name="T52" fmla="*/ 395 w 670"/>
                  <a:gd name="T53" fmla="*/ 55 h 340"/>
                  <a:gd name="T54" fmla="*/ 390 w 670"/>
                  <a:gd name="T55" fmla="*/ 66 h 340"/>
                  <a:gd name="T56" fmla="*/ 380 w 670"/>
                  <a:gd name="T57" fmla="*/ 72 h 340"/>
                  <a:gd name="T58" fmla="*/ 366 w 670"/>
                  <a:gd name="T59" fmla="*/ 72 h 340"/>
                  <a:gd name="T60" fmla="*/ 317 w 670"/>
                  <a:gd name="T61" fmla="*/ 64 h 340"/>
                  <a:gd name="T62" fmla="*/ 285 w 670"/>
                  <a:gd name="T63" fmla="*/ 57 h 340"/>
                  <a:gd name="T64" fmla="*/ 235 w 670"/>
                  <a:gd name="T65" fmla="*/ 54 h 340"/>
                  <a:gd name="T66" fmla="*/ 187 w 670"/>
                  <a:gd name="T67" fmla="*/ 50 h 340"/>
                  <a:gd name="T68" fmla="*/ 157 w 670"/>
                  <a:gd name="T69" fmla="*/ 41 h 340"/>
                  <a:gd name="T70" fmla="*/ 131 w 670"/>
                  <a:gd name="T71" fmla="*/ 30 h 340"/>
                  <a:gd name="T72" fmla="*/ 122 w 670"/>
                  <a:gd name="T73" fmla="*/ 20 h 340"/>
                  <a:gd name="T74" fmla="*/ 115 w 670"/>
                  <a:gd name="T75" fmla="*/ 0 h 340"/>
                  <a:gd name="T76" fmla="*/ 109 w 670"/>
                  <a:gd name="T77" fmla="*/ 22 h 340"/>
                  <a:gd name="T78" fmla="*/ 99 w 670"/>
                  <a:gd name="T79" fmla="*/ 43 h 340"/>
                  <a:gd name="T80" fmla="*/ 89 w 670"/>
                  <a:gd name="T81" fmla="*/ 55 h 340"/>
                  <a:gd name="T82" fmla="*/ 69 w 670"/>
                  <a:gd name="T83" fmla="*/ 70 h 340"/>
                  <a:gd name="T84" fmla="*/ 46 w 670"/>
                  <a:gd name="T85" fmla="*/ 79 h 340"/>
                  <a:gd name="T86" fmla="*/ 30 w 670"/>
                  <a:gd name="T87" fmla="*/ 83 h 340"/>
                  <a:gd name="T88" fmla="*/ 21 w 670"/>
                  <a:gd name="T89" fmla="*/ 102 h 340"/>
                  <a:gd name="T90" fmla="*/ 10 w 670"/>
                  <a:gd name="T91" fmla="*/ 119 h 340"/>
                  <a:gd name="T92" fmla="*/ 0 w 670"/>
                  <a:gd name="T93" fmla="*/ 160 h 340"/>
                  <a:gd name="T94" fmla="*/ 1 w 670"/>
                  <a:gd name="T95" fmla="*/ 181 h 340"/>
                  <a:gd name="T96" fmla="*/ 10 w 670"/>
                  <a:gd name="T97" fmla="*/ 202 h 340"/>
                  <a:gd name="T98" fmla="*/ 28 w 670"/>
                  <a:gd name="T99" fmla="*/ 227 h 340"/>
                  <a:gd name="T100" fmla="*/ 54 w 670"/>
                  <a:gd name="T101" fmla="*/ 262 h 340"/>
                  <a:gd name="T102" fmla="*/ 61 w 670"/>
                  <a:gd name="T103" fmla="*/ 275 h 340"/>
                  <a:gd name="T104" fmla="*/ 78 w 670"/>
                  <a:gd name="T105" fmla="*/ 308 h 340"/>
                  <a:gd name="T106" fmla="*/ 97 w 670"/>
                  <a:gd name="T107" fmla="*/ 322 h 340"/>
                  <a:gd name="T108" fmla="*/ 125 w 670"/>
                  <a:gd name="T109" fmla="*/ 332 h 340"/>
                  <a:gd name="T110" fmla="*/ 170 w 670"/>
                  <a:gd name="T111" fmla="*/ 339 h 340"/>
                  <a:gd name="T112" fmla="*/ 217 w 670"/>
                  <a:gd name="T113" fmla="*/ 340 h 340"/>
                  <a:gd name="T114" fmla="*/ 258 w 670"/>
                  <a:gd name="T115" fmla="*/ 333 h 340"/>
                  <a:gd name="T116" fmla="*/ 305 w 670"/>
                  <a:gd name="T117" fmla="*/ 313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670" h="340">
                    <a:moveTo>
                      <a:pt x="318" y="308"/>
                    </a:moveTo>
                    <a:lnTo>
                      <a:pt x="318" y="308"/>
                    </a:lnTo>
                    <a:lnTo>
                      <a:pt x="324" y="306"/>
                    </a:lnTo>
                    <a:lnTo>
                      <a:pt x="329" y="303"/>
                    </a:lnTo>
                    <a:lnTo>
                      <a:pt x="339" y="296"/>
                    </a:lnTo>
                    <a:lnTo>
                      <a:pt x="348" y="289"/>
                    </a:lnTo>
                    <a:lnTo>
                      <a:pt x="358" y="282"/>
                    </a:lnTo>
                    <a:lnTo>
                      <a:pt x="358" y="282"/>
                    </a:lnTo>
                    <a:lnTo>
                      <a:pt x="364" y="279"/>
                    </a:lnTo>
                    <a:lnTo>
                      <a:pt x="370" y="275"/>
                    </a:lnTo>
                    <a:lnTo>
                      <a:pt x="383" y="271"/>
                    </a:lnTo>
                    <a:lnTo>
                      <a:pt x="397" y="267"/>
                    </a:lnTo>
                    <a:lnTo>
                      <a:pt x="410" y="262"/>
                    </a:lnTo>
                    <a:lnTo>
                      <a:pt x="410" y="262"/>
                    </a:lnTo>
                    <a:lnTo>
                      <a:pt x="430" y="252"/>
                    </a:lnTo>
                    <a:lnTo>
                      <a:pt x="448" y="242"/>
                    </a:lnTo>
                    <a:lnTo>
                      <a:pt x="458" y="238"/>
                    </a:lnTo>
                    <a:lnTo>
                      <a:pt x="468" y="235"/>
                    </a:lnTo>
                    <a:lnTo>
                      <a:pt x="478" y="233"/>
                    </a:lnTo>
                    <a:lnTo>
                      <a:pt x="489" y="231"/>
                    </a:lnTo>
                    <a:lnTo>
                      <a:pt x="489" y="231"/>
                    </a:lnTo>
                    <a:lnTo>
                      <a:pt x="511" y="229"/>
                    </a:lnTo>
                    <a:lnTo>
                      <a:pt x="521" y="228"/>
                    </a:lnTo>
                    <a:lnTo>
                      <a:pt x="530" y="226"/>
                    </a:lnTo>
                    <a:lnTo>
                      <a:pt x="539" y="222"/>
                    </a:lnTo>
                    <a:lnTo>
                      <a:pt x="547" y="218"/>
                    </a:lnTo>
                    <a:lnTo>
                      <a:pt x="554" y="211"/>
                    </a:lnTo>
                    <a:lnTo>
                      <a:pt x="561" y="203"/>
                    </a:lnTo>
                    <a:lnTo>
                      <a:pt x="561" y="203"/>
                    </a:lnTo>
                    <a:lnTo>
                      <a:pt x="568" y="195"/>
                    </a:lnTo>
                    <a:lnTo>
                      <a:pt x="576" y="187"/>
                    </a:lnTo>
                    <a:lnTo>
                      <a:pt x="584" y="181"/>
                    </a:lnTo>
                    <a:lnTo>
                      <a:pt x="593" y="175"/>
                    </a:lnTo>
                    <a:lnTo>
                      <a:pt x="613" y="164"/>
                    </a:lnTo>
                    <a:lnTo>
                      <a:pt x="622" y="159"/>
                    </a:lnTo>
                    <a:lnTo>
                      <a:pt x="631" y="152"/>
                    </a:lnTo>
                    <a:lnTo>
                      <a:pt x="631" y="152"/>
                    </a:lnTo>
                    <a:lnTo>
                      <a:pt x="640" y="144"/>
                    </a:lnTo>
                    <a:lnTo>
                      <a:pt x="649" y="135"/>
                    </a:lnTo>
                    <a:lnTo>
                      <a:pt x="654" y="131"/>
                    </a:lnTo>
                    <a:lnTo>
                      <a:pt x="659" y="127"/>
                    </a:lnTo>
                    <a:lnTo>
                      <a:pt x="664" y="124"/>
                    </a:lnTo>
                    <a:lnTo>
                      <a:pt x="670" y="123"/>
                    </a:lnTo>
                    <a:lnTo>
                      <a:pt x="670" y="123"/>
                    </a:lnTo>
                    <a:lnTo>
                      <a:pt x="670" y="123"/>
                    </a:lnTo>
                    <a:lnTo>
                      <a:pt x="670" y="123"/>
                    </a:lnTo>
                    <a:lnTo>
                      <a:pt x="665" y="112"/>
                    </a:lnTo>
                    <a:lnTo>
                      <a:pt x="661" y="101"/>
                    </a:lnTo>
                    <a:lnTo>
                      <a:pt x="661" y="101"/>
                    </a:lnTo>
                    <a:lnTo>
                      <a:pt x="652" y="100"/>
                    </a:lnTo>
                    <a:lnTo>
                      <a:pt x="642" y="98"/>
                    </a:lnTo>
                    <a:lnTo>
                      <a:pt x="627" y="94"/>
                    </a:lnTo>
                    <a:lnTo>
                      <a:pt x="627" y="94"/>
                    </a:lnTo>
                    <a:lnTo>
                      <a:pt x="616" y="91"/>
                    </a:lnTo>
                    <a:lnTo>
                      <a:pt x="605" y="87"/>
                    </a:lnTo>
                    <a:lnTo>
                      <a:pt x="582" y="78"/>
                    </a:lnTo>
                    <a:lnTo>
                      <a:pt x="571" y="74"/>
                    </a:lnTo>
                    <a:lnTo>
                      <a:pt x="560" y="70"/>
                    </a:lnTo>
                    <a:lnTo>
                      <a:pt x="549" y="67"/>
                    </a:lnTo>
                    <a:lnTo>
                      <a:pt x="537" y="66"/>
                    </a:lnTo>
                    <a:lnTo>
                      <a:pt x="537" y="66"/>
                    </a:lnTo>
                    <a:lnTo>
                      <a:pt x="524" y="66"/>
                    </a:lnTo>
                    <a:lnTo>
                      <a:pt x="512" y="67"/>
                    </a:lnTo>
                    <a:lnTo>
                      <a:pt x="500" y="69"/>
                    </a:lnTo>
                    <a:lnTo>
                      <a:pt x="487" y="70"/>
                    </a:lnTo>
                    <a:lnTo>
                      <a:pt x="487" y="70"/>
                    </a:lnTo>
                    <a:lnTo>
                      <a:pt x="476" y="70"/>
                    </a:lnTo>
                    <a:lnTo>
                      <a:pt x="466" y="69"/>
                    </a:lnTo>
                    <a:lnTo>
                      <a:pt x="455" y="67"/>
                    </a:lnTo>
                    <a:lnTo>
                      <a:pt x="445" y="65"/>
                    </a:lnTo>
                    <a:lnTo>
                      <a:pt x="445" y="65"/>
                    </a:lnTo>
                    <a:lnTo>
                      <a:pt x="436" y="61"/>
                    </a:lnTo>
                    <a:lnTo>
                      <a:pt x="426" y="56"/>
                    </a:lnTo>
                    <a:lnTo>
                      <a:pt x="415" y="52"/>
                    </a:lnTo>
                    <a:lnTo>
                      <a:pt x="410" y="50"/>
                    </a:lnTo>
                    <a:lnTo>
                      <a:pt x="406" y="50"/>
                    </a:lnTo>
                    <a:lnTo>
                      <a:pt x="406" y="50"/>
                    </a:lnTo>
                    <a:lnTo>
                      <a:pt x="401" y="50"/>
                    </a:lnTo>
                    <a:lnTo>
                      <a:pt x="397" y="51"/>
                    </a:lnTo>
                    <a:lnTo>
                      <a:pt x="396" y="53"/>
                    </a:lnTo>
                    <a:lnTo>
                      <a:pt x="395" y="55"/>
                    </a:lnTo>
                    <a:lnTo>
                      <a:pt x="394" y="60"/>
                    </a:lnTo>
                    <a:lnTo>
                      <a:pt x="392" y="63"/>
                    </a:lnTo>
                    <a:lnTo>
                      <a:pt x="390" y="66"/>
                    </a:lnTo>
                    <a:lnTo>
                      <a:pt x="390" y="66"/>
                    </a:lnTo>
                    <a:lnTo>
                      <a:pt x="385" y="70"/>
                    </a:lnTo>
                    <a:lnTo>
                      <a:pt x="380" y="72"/>
                    </a:lnTo>
                    <a:lnTo>
                      <a:pt x="374" y="72"/>
                    </a:lnTo>
                    <a:lnTo>
                      <a:pt x="366" y="72"/>
                    </a:lnTo>
                    <a:lnTo>
                      <a:pt x="366" y="72"/>
                    </a:lnTo>
                    <a:lnTo>
                      <a:pt x="349" y="71"/>
                    </a:lnTo>
                    <a:lnTo>
                      <a:pt x="333" y="68"/>
                    </a:lnTo>
                    <a:lnTo>
                      <a:pt x="317" y="64"/>
                    </a:lnTo>
                    <a:lnTo>
                      <a:pt x="301" y="60"/>
                    </a:lnTo>
                    <a:lnTo>
                      <a:pt x="301" y="60"/>
                    </a:lnTo>
                    <a:lnTo>
                      <a:pt x="285" y="57"/>
                    </a:lnTo>
                    <a:lnTo>
                      <a:pt x="268" y="55"/>
                    </a:lnTo>
                    <a:lnTo>
                      <a:pt x="252" y="54"/>
                    </a:lnTo>
                    <a:lnTo>
                      <a:pt x="235" y="54"/>
                    </a:lnTo>
                    <a:lnTo>
                      <a:pt x="219" y="53"/>
                    </a:lnTo>
                    <a:lnTo>
                      <a:pt x="203" y="52"/>
                    </a:lnTo>
                    <a:lnTo>
                      <a:pt x="187" y="50"/>
                    </a:lnTo>
                    <a:lnTo>
                      <a:pt x="171" y="45"/>
                    </a:lnTo>
                    <a:lnTo>
                      <a:pt x="171" y="45"/>
                    </a:lnTo>
                    <a:lnTo>
                      <a:pt x="157" y="41"/>
                    </a:lnTo>
                    <a:lnTo>
                      <a:pt x="143" y="36"/>
                    </a:lnTo>
                    <a:lnTo>
                      <a:pt x="137" y="33"/>
                    </a:lnTo>
                    <a:lnTo>
                      <a:pt x="131" y="30"/>
                    </a:lnTo>
                    <a:lnTo>
                      <a:pt x="126" y="26"/>
                    </a:lnTo>
                    <a:lnTo>
                      <a:pt x="122" y="20"/>
                    </a:lnTo>
                    <a:lnTo>
                      <a:pt x="122" y="20"/>
                    </a:lnTo>
                    <a:lnTo>
                      <a:pt x="119" y="16"/>
                    </a:lnTo>
                    <a:lnTo>
                      <a:pt x="118" y="11"/>
                    </a:lnTo>
                    <a:lnTo>
                      <a:pt x="115" y="0"/>
                    </a:lnTo>
                    <a:lnTo>
                      <a:pt x="115" y="0"/>
                    </a:lnTo>
                    <a:lnTo>
                      <a:pt x="112" y="15"/>
                    </a:lnTo>
                    <a:lnTo>
                      <a:pt x="109" y="22"/>
                    </a:lnTo>
                    <a:lnTo>
                      <a:pt x="106" y="29"/>
                    </a:lnTo>
                    <a:lnTo>
                      <a:pt x="103" y="36"/>
                    </a:lnTo>
                    <a:lnTo>
                      <a:pt x="99" y="43"/>
                    </a:lnTo>
                    <a:lnTo>
                      <a:pt x="94" y="49"/>
                    </a:lnTo>
                    <a:lnTo>
                      <a:pt x="89" y="55"/>
                    </a:lnTo>
                    <a:lnTo>
                      <a:pt x="89" y="55"/>
                    </a:lnTo>
                    <a:lnTo>
                      <a:pt x="83" y="60"/>
                    </a:lnTo>
                    <a:lnTo>
                      <a:pt x="76" y="65"/>
                    </a:lnTo>
                    <a:lnTo>
                      <a:pt x="69" y="70"/>
                    </a:lnTo>
                    <a:lnTo>
                      <a:pt x="61" y="74"/>
                    </a:lnTo>
                    <a:lnTo>
                      <a:pt x="54" y="77"/>
                    </a:lnTo>
                    <a:lnTo>
                      <a:pt x="46" y="79"/>
                    </a:lnTo>
                    <a:lnTo>
                      <a:pt x="38" y="81"/>
                    </a:lnTo>
                    <a:lnTo>
                      <a:pt x="30" y="83"/>
                    </a:lnTo>
                    <a:lnTo>
                      <a:pt x="30" y="83"/>
                    </a:lnTo>
                    <a:lnTo>
                      <a:pt x="28" y="87"/>
                    </a:lnTo>
                    <a:lnTo>
                      <a:pt x="26" y="92"/>
                    </a:lnTo>
                    <a:lnTo>
                      <a:pt x="21" y="102"/>
                    </a:lnTo>
                    <a:lnTo>
                      <a:pt x="15" y="110"/>
                    </a:lnTo>
                    <a:lnTo>
                      <a:pt x="10" y="119"/>
                    </a:lnTo>
                    <a:lnTo>
                      <a:pt x="10" y="119"/>
                    </a:lnTo>
                    <a:lnTo>
                      <a:pt x="4" y="132"/>
                    </a:lnTo>
                    <a:lnTo>
                      <a:pt x="1" y="145"/>
                    </a:lnTo>
                    <a:lnTo>
                      <a:pt x="0" y="160"/>
                    </a:lnTo>
                    <a:lnTo>
                      <a:pt x="0" y="173"/>
                    </a:lnTo>
                    <a:lnTo>
                      <a:pt x="0" y="173"/>
                    </a:lnTo>
                    <a:lnTo>
                      <a:pt x="1" y="181"/>
                    </a:lnTo>
                    <a:lnTo>
                      <a:pt x="3" y="189"/>
                    </a:lnTo>
                    <a:lnTo>
                      <a:pt x="6" y="195"/>
                    </a:lnTo>
                    <a:lnTo>
                      <a:pt x="10" y="202"/>
                    </a:lnTo>
                    <a:lnTo>
                      <a:pt x="18" y="214"/>
                    </a:lnTo>
                    <a:lnTo>
                      <a:pt x="28" y="227"/>
                    </a:lnTo>
                    <a:lnTo>
                      <a:pt x="28" y="227"/>
                    </a:lnTo>
                    <a:lnTo>
                      <a:pt x="37" y="239"/>
                    </a:lnTo>
                    <a:lnTo>
                      <a:pt x="46" y="250"/>
                    </a:lnTo>
                    <a:lnTo>
                      <a:pt x="54" y="262"/>
                    </a:lnTo>
                    <a:lnTo>
                      <a:pt x="58" y="268"/>
                    </a:lnTo>
                    <a:lnTo>
                      <a:pt x="61" y="275"/>
                    </a:lnTo>
                    <a:lnTo>
                      <a:pt x="61" y="275"/>
                    </a:lnTo>
                    <a:lnTo>
                      <a:pt x="68" y="290"/>
                    </a:lnTo>
                    <a:lnTo>
                      <a:pt x="74" y="302"/>
                    </a:lnTo>
                    <a:lnTo>
                      <a:pt x="78" y="308"/>
                    </a:lnTo>
                    <a:lnTo>
                      <a:pt x="83" y="313"/>
                    </a:lnTo>
                    <a:lnTo>
                      <a:pt x="89" y="318"/>
                    </a:lnTo>
                    <a:lnTo>
                      <a:pt x="97" y="322"/>
                    </a:lnTo>
                    <a:lnTo>
                      <a:pt x="97" y="322"/>
                    </a:lnTo>
                    <a:lnTo>
                      <a:pt x="110" y="328"/>
                    </a:lnTo>
                    <a:lnTo>
                      <a:pt x="125" y="332"/>
                    </a:lnTo>
                    <a:lnTo>
                      <a:pt x="140" y="335"/>
                    </a:lnTo>
                    <a:lnTo>
                      <a:pt x="155" y="337"/>
                    </a:lnTo>
                    <a:lnTo>
                      <a:pt x="170" y="339"/>
                    </a:lnTo>
                    <a:lnTo>
                      <a:pt x="186" y="340"/>
                    </a:lnTo>
                    <a:lnTo>
                      <a:pt x="217" y="340"/>
                    </a:lnTo>
                    <a:lnTo>
                      <a:pt x="217" y="340"/>
                    </a:lnTo>
                    <a:lnTo>
                      <a:pt x="231" y="339"/>
                    </a:lnTo>
                    <a:lnTo>
                      <a:pt x="245" y="337"/>
                    </a:lnTo>
                    <a:lnTo>
                      <a:pt x="258" y="333"/>
                    </a:lnTo>
                    <a:lnTo>
                      <a:pt x="270" y="329"/>
                    </a:lnTo>
                    <a:lnTo>
                      <a:pt x="293" y="318"/>
                    </a:lnTo>
                    <a:lnTo>
                      <a:pt x="305" y="313"/>
                    </a:lnTo>
                    <a:lnTo>
                      <a:pt x="318" y="308"/>
                    </a:lnTo>
                    <a:lnTo>
                      <a:pt x="318" y="30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8" name="Freeform 157"/>
              <p:cNvSpPr>
                <a:spLocks/>
              </p:cNvSpPr>
              <p:nvPr/>
            </p:nvSpPr>
            <p:spPr bwMode="auto">
              <a:xfrm>
                <a:off x="3019" y="5755"/>
                <a:ext cx="74" cy="111"/>
              </a:xfrm>
              <a:custGeom>
                <a:avLst/>
                <a:gdLst>
                  <a:gd name="T0" fmla="*/ 354 w 373"/>
                  <a:gd name="T1" fmla="*/ 554 h 554"/>
                  <a:gd name="T2" fmla="*/ 370 w 373"/>
                  <a:gd name="T3" fmla="*/ 551 h 554"/>
                  <a:gd name="T4" fmla="*/ 373 w 373"/>
                  <a:gd name="T5" fmla="*/ 548 h 554"/>
                  <a:gd name="T6" fmla="*/ 373 w 373"/>
                  <a:gd name="T7" fmla="*/ 544 h 554"/>
                  <a:gd name="T8" fmla="*/ 367 w 373"/>
                  <a:gd name="T9" fmla="*/ 534 h 554"/>
                  <a:gd name="T10" fmla="*/ 358 w 373"/>
                  <a:gd name="T11" fmla="*/ 521 h 554"/>
                  <a:gd name="T12" fmla="*/ 343 w 373"/>
                  <a:gd name="T13" fmla="*/ 494 h 554"/>
                  <a:gd name="T14" fmla="*/ 334 w 373"/>
                  <a:gd name="T15" fmla="*/ 468 h 554"/>
                  <a:gd name="T16" fmla="*/ 330 w 373"/>
                  <a:gd name="T17" fmla="*/ 441 h 554"/>
                  <a:gd name="T18" fmla="*/ 332 w 373"/>
                  <a:gd name="T19" fmla="*/ 411 h 554"/>
                  <a:gd name="T20" fmla="*/ 337 w 373"/>
                  <a:gd name="T21" fmla="*/ 382 h 554"/>
                  <a:gd name="T22" fmla="*/ 338 w 373"/>
                  <a:gd name="T23" fmla="*/ 353 h 554"/>
                  <a:gd name="T24" fmla="*/ 336 w 373"/>
                  <a:gd name="T25" fmla="*/ 340 h 554"/>
                  <a:gd name="T26" fmla="*/ 334 w 373"/>
                  <a:gd name="T27" fmla="*/ 328 h 554"/>
                  <a:gd name="T28" fmla="*/ 309 w 373"/>
                  <a:gd name="T29" fmla="*/ 315 h 554"/>
                  <a:gd name="T30" fmla="*/ 285 w 373"/>
                  <a:gd name="T31" fmla="*/ 296 h 554"/>
                  <a:gd name="T32" fmla="*/ 274 w 373"/>
                  <a:gd name="T33" fmla="*/ 284 h 554"/>
                  <a:gd name="T34" fmla="*/ 256 w 373"/>
                  <a:gd name="T35" fmla="*/ 257 h 554"/>
                  <a:gd name="T36" fmla="*/ 244 w 373"/>
                  <a:gd name="T37" fmla="*/ 229 h 554"/>
                  <a:gd name="T38" fmla="*/ 240 w 373"/>
                  <a:gd name="T39" fmla="*/ 200 h 554"/>
                  <a:gd name="T40" fmla="*/ 241 w 373"/>
                  <a:gd name="T41" fmla="*/ 186 h 554"/>
                  <a:gd name="T42" fmla="*/ 208 w 373"/>
                  <a:gd name="T43" fmla="*/ 168 h 554"/>
                  <a:gd name="T44" fmla="*/ 185 w 373"/>
                  <a:gd name="T45" fmla="*/ 156 h 554"/>
                  <a:gd name="T46" fmla="*/ 177 w 373"/>
                  <a:gd name="T47" fmla="*/ 153 h 554"/>
                  <a:gd name="T48" fmla="*/ 136 w 373"/>
                  <a:gd name="T49" fmla="*/ 137 h 554"/>
                  <a:gd name="T50" fmla="*/ 97 w 373"/>
                  <a:gd name="T51" fmla="*/ 118 h 554"/>
                  <a:gd name="T52" fmla="*/ 89 w 373"/>
                  <a:gd name="T53" fmla="*/ 114 h 554"/>
                  <a:gd name="T54" fmla="*/ 75 w 373"/>
                  <a:gd name="T55" fmla="*/ 103 h 554"/>
                  <a:gd name="T56" fmla="*/ 54 w 373"/>
                  <a:gd name="T57" fmla="*/ 83 h 554"/>
                  <a:gd name="T58" fmla="*/ 30 w 373"/>
                  <a:gd name="T59" fmla="*/ 51 h 554"/>
                  <a:gd name="T60" fmla="*/ 0 w 373"/>
                  <a:gd name="T61" fmla="*/ 0 h 554"/>
                  <a:gd name="T62" fmla="*/ 8 w 373"/>
                  <a:gd name="T63" fmla="*/ 39 h 554"/>
                  <a:gd name="T64" fmla="*/ 30 w 373"/>
                  <a:gd name="T65" fmla="*/ 117 h 554"/>
                  <a:gd name="T66" fmla="*/ 58 w 373"/>
                  <a:gd name="T67" fmla="*/ 192 h 554"/>
                  <a:gd name="T68" fmla="*/ 92 w 373"/>
                  <a:gd name="T69" fmla="*/ 264 h 554"/>
                  <a:gd name="T70" fmla="*/ 131 w 373"/>
                  <a:gd name="T71" fmla="*/ 332 h 554"/>
                  <a:gd name="T72" fmla="*/ 175 w 373"/>
                  <a:gd name="T73" fmla="*/ 398 h 554"/>
                  <a:gd name="T74" fmla="*/ 223 w 373"/>
                  <a:gd name="T75" fmla="*/ 459 h 554"/>
                  <a:gd name="T76" fmla="*/ 278 w 373"/>
                  <a:gd name="T77" fmla="*/ 516 h 554"/>
                  <a:gd name="T78" fmla="*/ 306 w 373"/>
                  <a:gd name="T79" fmla="*/ 543 h 554"/>
                  <a:gd name="T80" fmla="*/ 330 w 373"/>
                  <a:gd name="T81" fmla="*/ 550 h 554"/>
                  <a:gd name="T82" fmla="*/ 348 w 373"/>
                  <a:gd name="T83" fmla="*/ 554 h 554"/>
                  <a:gd name="T84" fmla="*/ 354 w 373"/>
                  <a:gd name="T85" fmla="*/ 554 h 5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73" h="554">
                    <a:moveTo>
                      <a:pt x="354" y="554"/>
                    </a:moveTo>
                    <a:lnTo>
                      <a:pt x="354" y="554"/>
                    </a:lnTo>
                    <a:lnTo>
                      <a:pt x="364" y="553"/>
                    </a:lnTo>
                    <a:lnTo>
                      <a:pt x="370" y="551"/>
                    </a:lnTo>
                    <a:lnTo>
                      <a:pt x="372" y="550"/>
                    </a:lnTo>
                    <a:lnTo>
                      <a:pt x="373" y="548"/>
                    </a:lnTo>
                    <a:lnTo>
                      <a:pt x="373" y="546"/>
                    </a:lnTo>
                    <a:lnTo>
                      <a:pt x="373" y="544"/>
                    </a:lnTo>
                    <a:lnTo>
                      <a:pt x="371" y="539"/>
                    </a:lnTo>
                    <a:lnTo>
                      <a:pt x="367" y="534"/>
                    </a:lnTo>
                    <a:lnTo>
                      <a:pt x="358" y="521"/>
                    </a:lnTo>
                    <a:lnTo>
                      <a:pt x="358" y="521"/>
                    </a:lnTo>
                    <a:lnTo>
                      <a:pt x="350" y="507"/>
                    </a:lnTo>
                    <a:lnTo>
                      <a:pt x="343" y="494"/>
                    </a:lnTo>
                    <a:lnTo>
                      <a:pt x="338" y="481"/>
                    </a:lnTo>
                    <a:lnTo>
                      <a:pt x="334" y="468"/>
                    </a:lnTo>
                    <a:lnTo>
                      <a:pt x="331" y="455"/>
                    </a:lnTo>
                    <a:lnTo>
                      <a:pt x="330" y="441"/>
                    </a:lnTo>
                    <a:lnTo>
                      <a:pt x="331" y="426"/>
                    </a:lnTo>
                    <a:lnTo>
                      <a:pt x="332" y="411"/>
                    </a:lnTo>
                    <a:lnTo>
                      <a:pt x="332" y="411"/>
                    </a:lnTo>
                    <a:lnTo>
                      <a:pt x="337" y="382"/>
                    </a:lnTo>
                    <a:lnTo>
                      <a:pt x="338" y="368"/>
                    </a:lnTo>
                    <a:lnTo>
                      <a:pt x="338" y="353"/>
                    </a:lnTo>
                    <a:lnTo>
                      <a:pt x="338" y="353"/>
                    </a:lnTo>
                    <a:lnTo>
                      <a:pt x="336" y="340"/>
                    </a:lnTo>
                    <a:lnTo>
                      <a:pt x="334" y="328"/>
                    </a:lnTo>
                    <a:lnTo>
                      <a:pt x="334" y="328"/>
                    </a:lnTo>
                    <a:lnTo>
                      <a:pt x="321" y="322"/>
                    </a:lnTo>
                    <a:lnTo>
                      <a:pt x="309" y="315"/>
                    </a:lnTo>
                    <a:lnTo>
                      <a:pt x="297" y="306"/>
                    </a:lnTo>
                    <a:lnTo>
                      <a:pt x="285" y="296"/>
                    </a:lnTo>
                    <a:lnTo>
                      <a:pt x="285" y="296"/>
                    </a:lnTo>
                    <a:lnTo>
                      <a:pt x="274" y="284"/>
                    </a:lnTo>
                    <a:lnTo>
                      <a:pt x="264" y="271"/>
                    </a:lnTo>
                    <a:lnTo>
                      <a:pt x="256" y="257"/>
                    </a:lnTo>
                    <a:lnTo>
                      <a:pt x="249" y="243"/>
                    </a:lnTo>
                    <a:lnTo>
                      <a:pt x="244" y="229"/>
                    </a:lnTo>
                    <a:lnTo>
                      <a:pt x="242" y="215"/>
                    </a:lnTo>
                    <a:lnTo>
                      <a:pt x="240" y="200"/>
                    </a:lnTo>
                    <a:lnTo>
                      <a:pt x="241" y="186"/>
                    </a:lnTo>
                    <a:lnTo>
                      <a:pt x="241" y="186"/>
                    </a:lnTo>
                    <a:lnTo>
                      <a:pt x="225" y="178"/>
                    </a:lnTo>
                    <a:lnTo>
                      <a:pt x="208" y="168"/>
                    </a:lnTo>
                    <a:lnTo>
                      <a:pt x="193" y="160"/>
                    </a:lnTo>
                    <a:lnTo>
                      <a:pt x="185" y="156"/>
                    </a:lnTo>
                    <a:lnTo>
                      <a:pt x="177" y="153"/>
                    </a:lnTo>
                    <a:lnTo>
                      <a:pt x="177" y="153"/>
                    </a:lnTo>
                    <a:lnTo>
                      <a:pt x="156" y="145"/>
                    </a:lnTo>
                    <a:lnTo>
                      <a:pt x="136" y="137"/>
                    </a:lnTo>
                    <a:lnTo>
                      <a:pt x="117" y="128"/>
                    </a:lnTo>
                    <a:lnTo>
                      <a:pt x="97" y="118"/>
                    </a:lnTo>
                    <a:lnTo>
                      <a:pt x="97" y="118"/>
                    </a:lnTo>
                    <a:lnTo>
                      <a:pt x="89" y="114"/>
                    </a:lnTo>
                    <a:lnTo>
                      <a:pt x="82" y="109"/>
                    </a:lnTo>
                    <a:lnTo>
                      <a:pt x="75" y="103"/>
                    </a:lnTo>
                    <a:lnTo>
                      <a:pt x="67" y="97"/>
                    </a:lnTo>
                    <a:lnTo>
                      <a:pt x="54" y="83"/>
                    </a:lnTo>
                    <a:lnTo>
                      <a:pt x="42" y="67"/>
                    </a:lnTo>
                    <a:lnTo>
                      <a:pt x="30" y="51"/>
                    </a:lnTo>
                    <a:lnTo>
                      <a:pt x="20" y="34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8" y="39"/>
                    </a:lnTo>
                    <a:lnTo>
                      <a:pt x="18" y="78"/>
                    </a:lnTo>
                    <a:lnTo>
                      <a:pt x="30" y="117"/>
                    </a:lnTo>
                    <a:lnTo>
                      <a:pt x="43" y="154"/>
                    </a:lnTo>
                    <a:lnTo>
                      <a:pt x="58" y="192"/>
                    </a:lnTo>
                    <a:lnTo>
                      <a:pt x="74" y="228"/>
                    </a:lnTo>
                    <a:lnTo>
                      <a:pt x="92" y="264"/>
                    </a:lnTo>
                    <a:lnTo>
                      <a:pt x="111" y="298"/>
                    </a:lnTo>
                    <a:lnTo>
                      <a:pt x="131" y="332"/>
                    </a:lnTo>
                    <a:lnTo>
                      <a:pt x="152" y="366"/>
                    </a:lnTo>
                    <a:lnTo>
                      <a:pt x="175" y="398"/>
                    </a:lnTo>
                    <a:lnTo>
                      <a:pt x="198" y="429"/>
                    </a:lnTo>
                    <a:lnTo>
                      <a:pt x="223" y="459"/>
                    </a:lnTo>
                    <a:lnTo>
                      <a:pt x="250" y="488"/>
                    </a:lnTo>
                    <a:lnTo>
                      <a:pt x="278" y="516"/>
                    </a:lnTo>
                    <a:lnTo>
                      <a:pt x="306" y="543"/>
                    </a:lnTo>
                    <a:lnTo>
                      <a:pt x="306" y="543"/>
                    </a:lnTo>
                    <a:lnTo>
                      <a:pt x="318" y="546"/>
                    </a:lnTo>
                    <a:lnTo>
                      <a:pt x="330" y="550"/>
                    </a:lnTo>
                    <a:lnTo>
                      <a:pt x="342" y="553"/>
                    </a:lnTo>
                    <a:lnTo>
                      <a:pt x="348" y="554"/>
                    </a:lnTo>
                    <a:lnTo>
                      <a:pt x="354" y="554"/>
                    </a:lnTo>
                    <a:lnTo>
                      <a:pt x="354" y="55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Freeform 158"/>
              <p:cNvSpPr>
                <a:spLocks/>
              </p:cNvSpPr>
              <p:nvPr/>
            </p:nvSpPr>
            <p:spPr bwMode="auto">
              <a:xfrm>
                <a:off x="3115" y="5837"/>
                <a:ext cx="170" cy="78"/>
              </a:xfrm>
              <a:custGeom>
                <a:avLst/>
                <a:gdLst>
                  <a:gd name="T0" fmla="*/ 818 w 846"/>
                  <a:gd name="T1" fmla="*/ 311 h 390"/>
                  <a:gd name="T2" fmla="*/ 781 w 846"/>
                  <a:gd name="T3" fmla="*/ 285 h 390"/>
                  <a:gd name="T4" fmla="*/ 757 w 846"/>
                  <a:gd name="T5" fmla="*/ 249 h 390"/>
                  <a:gd name="T6" fmla="*/ 752 w 846"/>
                  <a:gd name="T7" fmla="*/ 234 h 390"/>
                  <a:gd name="T8" fmla="*/ 741 w 846"/>
                  <a:gd name="T9" fmla="*/ 192 h 390"/>
                  <a:gd name="T10" fmla="*/ 733 w 846"/>
                  <a:gd name="T11" fmla="*/ 179 h 390"/>
                  <a:gd name="T12" fmla="*/ 722 w 846"/>
                  <a:gd name="T13" fmla="*/ 157 h 390"/>
                  <a:gd name="T14" fmla="*/ 717 w 846"/>
                  <a:gd name="T15" fmla="*/ 118 h 390"/>
                  <a:gd name="T16" fmla="*/ 711 w 846"/>
                  <a:gd name="T17" fmla="*/ 102 h 390"/>
                  <a:gd name="T18" fmla="*/ 678 w 846"/>
                  <a:gd name="T19" fmla="*/ 37 h 390"/>
                  <a:gd name="T20" fmla="*/ 660 w 846"/>
                  <a:gd name="T21" fmla="*/ 27 h 390"/>
                  <a:gd name="T22" fmla="*/ 624 w 846"/>
                  <a:gd name="T23" fmla="*/ 20 h 390"/>
                  <a:gd name="T24" fmla="*/ 592 w 846"/>
                  <a:gd name="T25" fmla="*/ 6 h 390"/>
                  <a:gd name="T26" fmla="*/ 557 w 846"/>
                  <a:gd name="T27" fmla="*/ 5 h 390"/>
                  <a:gd name="T28" fmla="*/ 520 w 846"/>
                  <a:gd name="T29" fmla="*/ 17 h 390"/>
                  <a:gd name="T30" fmla="*/ 489 w 846"/>
                  <a:gd name="T31" fmla="*/ 41 h 390"/>
                  <a:gd name="T32" fmla="*/ 482 w 846"/>
                  <a:gd name="T33" fmla="*/ 50 h 390"/>
                  <a:gd name="T34" fmla="*/ 465 w 846"/>
                  <a:gd name="T35" fmla="*/ 91 h 390"/>
                  <a:gd name="T36" fmla="*/ 454 w 846"/>
                  <a:gd name="T37" fmla="*/ 108 h 390"/>
                  <a:gd name="T38" fmla="*/ 437 w 846"/>
                  <a:gd name="T39" fmla="*/ 117 h 390"/>
                  <a:gd name="T40" fmla="*/ 423 w 846"/>
                  <a:gd name="T41" fmla="*/ 116 h 390"/>
                  <a:gd name="T42" fmla="*/ 410 w 846"/>
                  <a:gd name="T43" fmla="*/ 107 h 390"/>
                  <a:gd name="T44" fmla="*/ 397 w 846"/>
                  <a:gd name="T45" fmla="*/ 97 h 390"/>
                  <a:gd name="T46" fmla="*/ 379 w 846"/>
                  <a:gd name="T47" fmla="*/ 92 h 390"/>
                  <a:gd name="T48" fmla="*/ 360 w 846"/>
                  <a:gd name="T49" fmla="*/ 94 h 390"/>
                  <a:gd name="T50" fmla="*/ 345 w 846"/>
                  <a:gd name="T51" fmla="*/ 104 h 390"/>
                  <a:gd name="T52" fmla="*/ 330 w 846"/>
                  <a:gd name="T53" fmla="*/ 124 h 390"/>
                  <a:gd name="T54" fmla="*/ 317 w 846"/>
                  <a:gd name="T55" fmla="*/ 133 h 390"/>
                  <a:gd name="T56" fmla="*/ 270 w 846"/>
                  <a:gd name="T57" fmla="*/ 153 h 390"/>
                  <a:gd name="T58" fmla="*/ 239 w 846"/>
                  <a:gd name="T59" fmla="*/ 168 h 390"/>
                  <a:gd name="T60" fmla="*/ 200 w 846"/>
                  <a:gd name="T61" fmla="*/ 190 h 390"/>
                  <a:gd name="T62" fmla="*/ 156 w 846"/>
                  <a:gd name="T63" fmla="*/ 205 h 390"/>
                  <a:gd name="T64" fmla="*/ 109 w 846"/>
                  <a:gd name="T65" fmla="*/ 215 h 390"/>
                  <a:gd name="T66" fmla="*/ 28 w 846"/>
                  <a:gd name="T67" fmla="*/ 219 h 390"/>
                  <a:gd name="T68" fmla="*/ 0 w 846"/>
                  <a:gd name="T69" fmla="*/ 223 h 390"/>
                  <a:gd name="T70" fmla="*/ 6 w 846"/>
                  <a:gd name="T71" fmla="*/ 231 h 390"/>
                  <a:gd name="T72" fmla="*/ 26 w 846"/>
                  <a:gd name="T73" fmla="*/ 245 h 390"/>
                  <a:gd name="T74" fmla="*/ 34 w 846"/>
                  <a:gd name="T75" fmla="*/ 256 h 390"/>
                  <a:gd name="T76" fmla="*/ 34 w 846"/>
                  <a:gd name="T77" fmla="*/ 268 h 390"/>
                  <a:gd name="T78" fmla="*/ 31 w 846"/>
                  <a:gd name="T79" fmla="*/ 279 h 390"/>
                  <a:gd name="T80" fmla="*/ 82 w 846"/>
                  <a:gd name="T81" fmla="*/ 305 h 390"/>
                  <a:gd name="T82" fmla="*/ 164 w 846"/>
                  <a:gd name="T83" fmla="*/ 337 h 390"/>
                  <a:gd name="T84" fmla="*/ 248 w 846"/>
                  <a:gd name="T85" fmla="*/ 361 h 390"/>
                  <a:gd name="T86" fmla="*/ 335 w 846"/>
                  <a:gd name="T87" fmla="*/ 379 h 390"/>
                  <a:gd name="T88" fmla="*/ 424 w 846"/>
                  <a:gd name="T89" fmla="*/ 388 h 390"/>
                  <a:gd name="T90" fmla="*/ 486 w 846"/>
                  <a:gd name="T91" fmla="*/ 390 h 390"/>
                  <a:gd name="T92" fmla="*/ 625 w 846"/>
                  <a:gd name="T93" fmla="*/ 380 h 390"/>
                  <a:gd name="T94" fmla="*/ 760 w 846"/>
                  <a:gd name="T95" fmla="*/ 352 h 390"/>
                  <a:gd name="T96" fmla="*/ 846 w 846"/>
                  <a:gd name="T97" fmla="*/ 323 h 3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846" h="390">
                    <a:moveTo>
                      <a:pt x="833" y="319"/>
                    </a:moveTo>
                    <a:lnTo>
                      <a:pt x="833" y="319"/>
                    </a:lnTo>
                    <a:lnTo>
                      <a:pt x="818" y="311"/>
                    </a:lnTo>
                    <a:lnTo>
                      <a:pt x="805" y="304"/>
                    </a:lnTo>
                    <a:lnTo>
                      <a:pt x="792" y="294"/>
                    </a:lnTo>
                    <a:lnTo>
                      <a:pt x="781" y="285"/>
                    </a:lnTo>
                    <a:lnTo>
                      <a:pt x="771" y="274"/>
                    </a:lnTo>
                    <a:lnTo>
                      <a:pt x="763" y="262"/>
                    </a:lnTo>
                    <a:lnTo>
                      <a:pt x="757" y="249"/>
                    </a:lnTo>
                    <a:lnTo>
                      <a:pt x="754" y="241"/>
                    </a:lnTo>
                    <a:lnTo>
                      <a:pt x="752" y="234"/>
                    </a:lnTo>
                    <a:lnTo>
                      <a:pt x="752" y="234"/>
                    </a:lnTo>
                    <a:lnTo>
                      <a:pt x="749" y="219"/>
                    </a:lnTo>
                    <a:lnTo>
                      <a:pt x="746" y="205"/>
                    </a:lnTo>
                    <a:lnTo>
                      <a:pt x="741" y="192"/>
                    </a:lnTo>
                    <a:lnTo>
                      <a:pt x="737" y="186"/>
                    </a:lnTo>
                    <a:lnTo>
                      <a:pt x="733" y="179"/>
                    </a:lnTo>
                    <a:lnTo>
                      <a:pt x="733" y="179"/>
                    </a:lnTo>
                    <a:lnTo>
                      <a:pt x="728" y="171"/>
                    </a:lnTo>
                    <a:lnTo>
                      <a:pt x="724" y="164"/>
                    </a:lnTo>
                    <a:lnTo>
                      <a:pt x="722" y="157"/>
                    </a:lnTo>
                    <a:lnTo>
                      <a:pt x="721" y="150"/>
                    </a:lnTo>
                    <a:lnTo>
                      <a:pt x="719" y="136"/>
                    </a:lnTo>
                    <a:lnTo>
                      <a:pt x="717" y="118"/>
                    </a:lnTo>
                    <a:lnTo>
                      <a:pt x="717" y="118"/>
                    </a:lnTo>
                    <a:lnTo>
                      <a:pt x="715" y="112"/>
                    </a:lnTo>
                    <a:lnTo>
                      <a:pt x="711" y="102"/>
                    </a:lnTo>
                    <a:lnTo>
                      <a:pt x="698" y="77"/>
                    </a:lnTo>
                    <a:lnTo>
                      <a:pt x="684" y="50"/>
                    </a:lnTo>
                    <a:lnTo>
                      <a:pt x="678" y="37"/>
                    </a:lnTo>
                    <a:lnTo>
                      <a:pt x="674" y="27"/>
                    </a:lnTo>
                    <a:lnTo>
                      <a:pt x="674" y="27"/>
                    </a:lnTo>
                    <a:lnTo>
                      <a:pt x="660" y="27"/>
                    </a:lnTo>
                    <a:lnTo>
                      <a:pt x="648" y="25"/>
                    </a:lnTo>
                    <a:lnTo>
                      <a:pt x="636" y="23"/>
                    </a:lnTo>
                    <a:lnTo>
                      <a:pt x="624" y="20"/>
                    </a:lnTo>
                    <a:lnTo>
                      <a:pt x="613" y="16"/>
                    </a:lnTo>
                    <a:lnTo>
                      <a:pt x="602" y="12"/>
                    </a:lnTo>
                    <a:lnTo>
                      <a:pt x="592" y="6"/>
                    </a:lnTo>
                    <a:lnTo>
                      <a:pt x="582" y="0"/>
                    </a:lnTo>
                    <a:lnTo>
                      <a:pt x="582" y="0"/>
                    </a:lnTo>
                    <a:lnTo>
                      <a:pt x="557" y="5"/>
                    </a:lnTo>
                    <a:lnTo>
                      <a:pt x="544" y="8"/>
                    </a:lnTo>
                    <a:lnTo>
                      <a:pt x="532" y="12"/>
                    </a:lnTo>
                    <a:lnTo>
                      <a:pt x="520" y="17"/>
                    </a:lnTo>
                    <a:lnTo>
                      <a:pt x="509" y="24"/>
                    </a:lnTo>
                    <a:lnTo>
                      <a:pt x="498" y="31"/>
                    </a:lnTo>
                    <a:lnTo>
                      <a:pt x="489" y="41"/>
                    </a:lnTo>
                    <a:lnTo>
                      <a:pt x="489" y="41"/>
                    </a:lnTo>
                    <a:lnTo>
                      <a:pt x="484" y="45"/>
                    </a:lnTo>
                    <a:lnTo>
                      <a:pt x="482" y="50"/>
                    </a:lnTo>
                    <a:lnTo>
                      <a:pt x="476" y="63"/>
                    </a:lnTo>
                    <a:lnTo>
                      <a:pt x="471" y="77"/>
                    </a:lnTo>
                    <a:lnTo>
                      <a:pt x="465" y="91"/>
                    </a:lnTo>
                    <a:lnTo>
                      <a:pt x="462" y="97"/>
                    </a:lnTo>
                    <a:lnTo>
                      <a:pt x="458" y="103"/>
                    </a:lnTo>
                    <a:lnTo>
                      <a:pt x="454" y="108"/>
                    </a:lnTo>
                    <a:lnTo>
                      <a:pt x="449" y="112"/>
                    </a:lnTo>
                    <a:lnTo>
                      <a:pt x="444" y="115"/>
                    </a:lnTo>
                    <a:lnTo>
                      <a:pt x="437" y="117"/>
                    </a:lnTo>
                    <a:lnTo>
                      <a:pt x="431" y="118"/>
                    </a:lnTo>
                    <a:lnTo>
                      <a:pt x="423" y="116"/>
                    </a:lnTo>
                    <a:lnTo>
                      <a:pt x="423" y="116"/>
                    </a:lnTo>
                    <a:lnTo>
                      <a:pt x="419" y="115"/>
                    </a:lnTo>
                    <a:lnTo>
                      <a:pt x="416" y="113"/>
                    </a:lnTo>
                    <a:lnTo>
                      <a:pt x="410" y="107"/>
                    </a:lnTo>
                    <a:lnTo>
                      <a:pt x="403" y="101"/>
                    </a:lnTo>
                    <a:lnTo>
                      <a:pt x="400" y="99"/>
                    </a:lnTo>
                    <a:lnTo>
                      <a:pt x="397" y="97"/>
                    </a:lnTo>
                    <a:lnTo>
                      <a:pt x="397" y="97"/>
                    </a:lnTo>
                    <a:lnTo>
                      <a:pt x="388" y="93"/>
                    </a:lnTo>
                    <a:lnTo>
                      <a:pt x="379" y="92"/>
                    </a:lnTo>
                    <a:lnTo>
                      <a:pt x="369" y="92"/>
                    </a:lnTo>
                    <a:lnTo>
                      <a:pt x="360" y="94"/>
                    </a:lnTo>
                    <a:lnTo>
                      <a:pt x="360" y="94"/>
                    </a:lnTo>
                    <a:lnTo>
                      <a:pt x="355" y="97"/>
                    </a:lnTo>
                    <a:lnTo>
                      <a:pt x="350" y="100"/>
                    </a:lnTo>
                    <a:lnTo>
                      <a:pt x="345" y="104"/>
                    </a:lnTo>
                    <a:lnTo>
                      <a:pt x="341" y="109"/>
                    </a:lnTo>
                    <a:lnTo>
                      <a:pt x="334" y="118"/>
                    </a:lnTo>
                    <a:lnTo>
                      <a:pt x="330" y="124"/>
                    </a:lnTo>
                    <a:lnTo>
                      <a:pt x="325" y="128"/>
                    </a:lnTo>
                    <a:lnTo>
                      <a:pt x="325" y="128"/>
                    </a:lnTo>
                    <a:lnTo>
                      <a:pt x="317" y="133"/>
                    </a:lnTo>
                    <a:lnTo>
                      <a:pt x="308" y="138"/>
                    </a:lnTo>
                    <a:lnTo>
                      <a:pt x="289" y="146"/>
                    </a:lnTo>
                    <a:lnTo>
                      <a:pt x="270" y="153"/>
                    </a:lnTo>
                    <a:lnTo>
                      <a:pt x="252" y="160"/>
                    </a:lnTo>
                    <a:lnTo>
                      <a:pt x="252" y="160"/>
                    </a:lnTo>
                    <a:lnTo>
                      <a:pt x="239" y="168"/>
                    </a:lnTo>
                    <a:lnTo>
                      <a:pt x="226" y="176"/>
                    </a:lnTo>
                    <a:lnTo>
                      <a:pt x="214" y="183"/>
                    </a:lnTo>
                    <a:lnTo>
                      <a:pt x="200" y="190"/>
                    </a:lnTo>
                    <a:lnTo>
                      <a:pt x="200" y="190"/>
                    </a:lnTo>
                    <a:lnTo>
                      <a:pt x="178" y="197"/>
                    </a:lnTo>
                    <a:lnTo>
                      <a:pt x="156" y="205"/>
                    </a:lnTo>
                    <a:lnTo>
                      <a:pt x="133" y="211"/>
                    </a:lnTo>
                    <a:lnTo>
                      <a:pt x="109" y="215"/>
                    </a:lnTo>
                    <a:lnTo>
                      <a:pt x="109" y="215"/>
                    </a:lnTo>
                    <a:lnTo>
                      <a:pt x="83" y="217"/>
                    </a:lnTo>
                    <a:lnTo>
                      <a:pt x="56" y="218"/>
                    </a:lnTo>
                    <a:lnTo>
                      <a:pt x="28" y="219"/>
                    </a:lnTo>
                    <a:lnTo>
                      <a:pt x="1" y="221"/>
                    </a:lnTo>
                    <a:lnTo>
                      <a:pt x="1" y="221"/>
                    </a:lnTo>
                    <a:lnTo>
                      <a:pt x="0" y="223"/>
                    </a:lnTo>
                    <a:lnTo>
                      <a:pt x="0" y="225"/>
                    </a:lnTo>
                    <a:lnTo>
                      <a:pt x="0" y="225"/>
                    </a:lnTo>
                    <a:lnTo>
                      <a:pt x="6" y="231"/>
                    </a:lnTo>
                    <a:lnTo>
                      <a:pt x="13" y="236"/>
                    </a:lnTo>
                    <a:lnTo>
                      <a:pt x="19" y="240"/>
                    </a:lnTo>
                    <a:lnTo>
                      <a:pt x="26" y="245"/>
                    </a:lnTo>
                    <a:lnTo>
                      <a:pt x="31" y="250"/>
                    </a:lnTo>
                    <a:lnTo>
                      <a:pt x="33" y="253"/>
                    </a:lnTo>
                    <a:lnTo>
                      <a:pt x="34" y="256"/>
                    </a:lnTo>
                    <a:lnTo>
                      <a:pt x="35" y="259"/>
                    </a:lnTo>
                    <a:lnTo>
                      <a:pt x="35" y="263"/>
                    </a:lnTo>
                    <a:lnTo>
                      <a:pt x="34" y="268"/>
                    </a:lnTo>
                    <a:lnTo>
                      <a:pt x="33" y="273"/>
                    </a:lnTo>
                    <a:lnTo>
                      <a:pt x="33" y="273"/>
                    </a:lnTo>
                    <a:lnTo>
                      <a:pt x="31" y="279"/>
                    </a:lnTo>
                    <a:lnTo>
                      <a:pt x="31" y="279"/>
                    </a:lnTo>
                    <a:lnTo>
                      <a:pt x="56" y="292"/>
                    </a:lnTo>
                    <a:lnTo>
                      <a:pt x="82" y="305"/>
                    </a:lnTo>
                    <a:lnTo>
                      <a:pt x="109" y="316"/>
                    </a:lnTo>
                    <a:lnTo>
                      <a:pt x="137" y="327"/>
                    </a:lnTo>
                    <a:lnTo>
                      <a:pt x="164" y="337"/>
                    </a:lnTo>
                    <a:lnTo>
                      <a:pt x="191" y="346"/>
                    </a:lnTo>
                    <a:lnTo>
                      <a:pt x="219" y="354"/>
                    </a:lnTo>
                    <a:lnTo>
                      <a:pt x="248" y="361"/>
                    </a:lnTo>
                    <a:lnTo>
                      <a:pt x="276" y="368"/>
                    </a:lnTo>
                    <a:lnTo>
                      <a:pt x="305" y="374"/>
                    </a:lnTo>
                    <a:lnTo>
                      <a:pt x="335" y="379"/>
                    </a:lnTo>
                    <a:lnTo>
                      <a:pt x="365" y="383"/>
                    </a:lnTo>
                    <a:lnTo>
                      <a:pt x="394" y="386"/>
                    </a:lnTo>
                    <a:lnTo>
                      <a:pt x="424" y="388"/>
                    </a:lnTo>
                    <a:lnTo>
                      <a:pt x="455" y="390"/>
                    </a:lnTo>
                    <a:lnTo>
                      <a:pt x="486" y="390"/>
                    </a:lnTo>
                    <a:lnTo>
                      <a:pt x="486" y="390"/>
                    </a:lnTo>
                    <a:lnTo>
                      <a:pt x="533" y="389"/>
                    </a:lnTo>
                    <a:lnTo>
                      <a:pt x="580" y="386"/>
                    </a:lnTo>
                    <a:lnTo>
                      <a:pt x="625" y="380"/>
                    </a:lnTo>
                    <a:lnTo>
                      <a:pt x="672" y="373"/>
                    </a:lnTo>
                    <a:lnTo>
                      <a:pt x="716" y="363"/>
                    </a:lnTo>
                    <a:lnTo>
                      <a:pt x="760" y="352"/>
                    </a:lnTo>
                    <a:lnTo>
                      <a:pt x="803" y="338"/>
                    </a:lnTo>
                    <a:lnTo>
                      <a:pt x="846" y="323"/>
                    </a:lnTo>
                    <a:lnTo>
                      <a:pt x="846" y="323"/>
                    </a:lnTo>
                    <a:lnTo>
                      <a:pt x="833" y="319"/>
                    </a:lnTo>
                    <a:lnTo>
                      <a:pt x="833" y="31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Freeform 159"/>
              <p:cNvSpPr>
                <a:spLocks/>
              </p:cNvSpPr>
              <p:nvPr/>
            </p:nvSpPr>
            <p:spPr bwMode="auto">
              <a:xfrm>
                <a:off x="3253" y="5779"/>
                <a:ext cx="130" cy="119"/>
              </a:xfrm>
              <a:custGeom>
                <a:avLst/>
                <a:gdLst>
                  <a:gd name="T0" fmla="*/ 641 w 650"/>
                  <a:gd name="T1" fmla="*/ 113 h 594"/>
                  <a:gd name="T2" fmla="*/ 637 w 650"/>
                  <a:gd name="T3" fmla="*/ 34 h 594"/>
                  <a:gd name="T4" fmla="*/ 622 w 650"/>
                  <a:gd name="T5" fmla="*/ 32 h 594"/>
                  <a:gd name="T6" fmla="*/ 603 w 650"/>
                  <a:gd name="T7" fmla="*/ 20 h 594"/>
                  <a:gd name="T8" fmla="*/ 588 w 650"/>
                  <a:gd name="T9" fmla="*/ 0 h 594"/>
                  <a:gd name="T10" fmla="*/ 584 w 650"/>
                  <a:gd name="T11" fmla="*/ 10 h 594"/>
                  <a:gd name="T12" fmla="*/ 576 w 650"/>
                  <a:gd name="T13" fmla="*/ 22 h 594"/>
                  <a:gd name="T14" fmla="*/ 558 w 650"/>
                  <a:gd name="T15" fmla="*/ 48 h 594"/>
                  <a:gd name="T16" fmla="*/ 548 w 650"/>
                  <a:gd name="T17" fmla="*/ 64 h 594"/>
                  <a:gd name="T18" fmla="*/ 530 w 650"/>
                  <a:gd name="T19" fmla="*/ 63 h 594"/>
                  <a:gd name="T20" fmla="*/ 518 w 650"/>
                  <a:gd name="T21" fmla="*/ 64 h 594"/>
                  <a:gd name="T22" fmla="*/ 502 w 650"/>
                  <a:gd name="T23" fmla="*/ 73 h 594"/>
                  <a:gd name="T24" fmla="*/ 480 w 650"/>
                  <a:gd name="T25" fmla="*/ 98 h 594"/>
                  <a:gd name="T26" fmla="*/ 455 w 650"/>
                  <a:gd name="T27" fmla="*/ 121 h 594"/>
                  <a:gd name="T28" fmla="*/ 436 w 650"/>
                  <a:gd name="T29" fmla="*/ 128 h 594"/>
                  <a:gd name="T30" fmla="*/ 367 w 650"/>
                  <a:gd name="T31" fmla="*/ 144 h 594"/>
                  <a:gd name="T32" fmla="*/ 310 w 650"/>
                  <a:gd name="T33" fmla="*/ 159 h 594"/>
                  <a:gd name="T34" fmla="*/ 224 w 650"/>
                  <a:gd name="T35" fmla="*/ 189 h 594"/>
                  <a:gd name="T36" fmla="*/ 204 w 650"/>
                  <a:gd name="T37" fmla="*/ 193 h 594"/>
                  <a:gd name="T38" fmla="*/ 172 w 650"/>
                  <a:gd name="T39" fmla="*/ 193 h 594"/>
                  <a:gd name="T40" fmla="*/ 139 w 650"/>
                  <a:gd name="T41" fmla="*/ 187 h 594"/>
                  <a:gd name="T42" fmla="*/ 134 w 650"/>
                  <a:gd name="T43" fmla="*/ 218 h 594"/>
                  <a:gd name="T44" fmla="*/ 119 w 650"/>
                  <a:gd name="T45" fmla="*/ 248 h 594"/>
                  <a:gd name="T46" fmla="*/ 96 w 650"/>
                  <a:gd name="T47" fmla="*/ 274 h 594"/>
                  <a:gd name="T48" fmla="*/ 66 w 650"/>
                  <a:gd name="T49" fmla="*/ 294 h 594"/>
                  <a:gd name="T50" fmla="*/ 30 w 650"/>
                  <a:gd name="T51" fmla="*/ 309 h 594"/>
                  <a:gd name="T52" fmla="*/ 0 w 650"/>
                  <a:gd name="T53" fmla="*/ 314 h 594"/>
                  <a:gd name="T54" fmla="*/ 7 w 650"/>
                  <a:gd name="T55" fmla="*/ 322 h 594"/>
                  <a:gd name="T56" fmla="*/ 22 w 650"/>
                  <a:gd name="T57" fmla="*/ 350 h 594"/>
                  <a:gd name="T58" fmla="*/ 44 w 650"/>
                  <a:gd name="T59" fmla="*/ 384 h 594"/>
                  <a:gd name="T60" fmla="*/ 52 w 650"/>
                  <a:gd name="T61" fmla="*/ 402 h 594"/>
                  <a:gd name="T62" fmla="*/ 57 w 650"/>
                  <a:gd name="T63" fmla="*/ 434 h 594"/>
                  <a:gd name="T64" fmla="*/ 61 w 650"/>
                  <a:gd name="T65" fmla="*/ 446 h 594"/>
                  <a:gd name="T66" fmla="*/ 74 w 650"/>
                  <a:gd name="T67" fmla="*/ 467 h 594"/>
                  <a:gd name="T68" fmla="*/ 87 w 650"/>
                  <a:gd name="T69" fmla="*/ 489 h 594"/>
                  <a:gd name="T70" fmla="*/ 100 w 650"/>
                  <a:gd name="T71" fmla="*/ 527 h 594"/>
                  <a:gd name="T72" fmla="*/ 120 w 650"/>
                  <a:gd name="T73" fmla="*/ 560 h 594"/>
                  <a:gd name="T74" fmla="*/ 142 w 650"/>
                  <a:gd name="T75" fmla="*/ 577 h 594"/>
                  <a:gd name="T76" fmla="*/ 167 w 650"/>
                  <a:gd name="T77" fmla="*/ 589 h 594"/>
                  <a:gd name="T78" fmla="*/ 195 w 650"/>
                  <a:gd name="T79" fmla="*/ 594 h 594"/>
                  <a:gd name="T80" fmla="*/ 299 w 650"/>
                  <a:gd name="T81" fmla="*/ 540 h 594"/>
                  <a:gd name="T82" fmla="*/ 396 w 650"/>
                  <a:gd name="T83" fmla="*/ 475 h 594"/>
                  <a:gd name="T84" fmla="*/ 483 w 650"/>
                  <a:gd name="T85" fmla="*/ 398 h 594"/>
                  <a:gd name="T86" fmla="*/ 563 w 650"/>
                  <a:gd name="T87" fmla="*/ 313 h 594"/>
                  <a:gd name="T88" fmla="*/ 630 w 650"/>
                  <a:gd name="T89" fmla="*/ 217 h 594"/>
                  <a:gd name="T90" fmla="*/ 648 w 650"/>
                  <a:gd name="T91" fmla="*/ 162 h 5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650" h="594">
                    <a:moveTo>
                      <a:pt x="644" y="139"/>
                    </a:moveTo>
                    <a:lnTo>
                      <a:pt x="644" y="139"/>
                    </a:lnTo>
                    <a:lnTo>
                      <a:pt x="641" y="113"/>
                    </a:lnTo>
                    <a:lnTo>
                      <a:pt x="639" y="87"/>
                    </a:lnTo>
                    <a:lnTo>
                      <a:pt x="638" y="61"/>
                    </a:lnTo>
                    <a:lnTo>
                      <a:pt x="637" y="34"/>
                    </a:lnTo>
                    <a:lnTo>
                      <a:pt x="637" y="34"/>
                    </a:lnTo>
                    <a:lnTo>
                      <a:pt x="629" y="34"/>
                    </a:lnTo>
                    <a:lnTo>
                      <a:pt x="622" y="32"/>
                    </a:lnTo>
                    <a:lnTo>
                      <a:pt x="616" y="29"/>
                    </a:lnTo>
                    <a:lnTo>
                      <a:pt x="609" y="25"/>
                    </a:lnTo>
                    <a:lnTo>
                      <a:pt x="603" y="20"/>
                    </a:lnTo>
                    <a:lnTo>
                      <a:pt x="597" y="14"/>
                    </a:lnTo>
                    <a:lnTo>
                      <a:pt x="592" y="7"/>
                    </a:lnTo>
                    <a:lnTo>
                      <a:pt x="588" y="0"/>
                    </a:lnTo>
                    <a:lnTo>
                      <a:pt x="588" y="0"/>
                    </a:lnTo>
                    <a:lnTo>
                      <a:pt x="586" y="5"/>
                    </a:lnTo>
                    <a:lnTo>
                      <a:pt x="584" y="10"/>
                    </a:lnTo>
                    <a:lnTo>
                      <a:pt x="581" y="16"/>
                    </a:lnTo>
                    <a:lnTo>
                      <a:pt x="576" y="22"/>
                    </a:lnTo>
                    <a:lnTo>
                      <a:pt x="576" y="22"/>
                    </a:lnTo>
                    <a:lnTo>
                      <a:pt x="566" y="35"/>
                    </a:lnTo>
                    <a:lnTo>
                      <a:pt x="558" y="48"/>
                    </a:lnTo>
                    <a:lnTo>
                      <a:pt x="558" y="48"/>
                    </a:lnTo>
                    <a:lnTo>
                      <a:pt x="552" y="60"/>
                    </a:lnTo>
                    <a:lnTo>
                      <a:pt x="550" y="63"/>
                    </a:lnTo>
                    <a:lnTo>
                      <a:pt x="548" y="64"/>
                    </a:lnTo>
                    <a:lnTo>
                      <a:pt x="545" y="65"/>
                    </a:lnTo>
                    <a:lnTo>
                      <a:pt x="541" y="64"/>
                    </a:lnTo>
                    <a:lnTo>
                      <a:pt x="530" y="63"/>
                    </a:lnTo>
                    <a:lnTo>
                      <a:pt x="530" y="63"/>
                    </a:lnTo>
                    <a:lnTo>
                      <a:pt x="524" y="63"/>
                    </a:lnTo>
                    <a:lnTo>
                      <a:pt x="518" y="64"/>
                    </a:lnTo>
                    <a:lnTo>
                      <a:pt x="512" y="67"/>
                    </a:lnTo>
                    <a:lnTo>
                      <a:pt x="507" y="70"/>
                    </a:lnTo>
                    <a:lnTo>
                      <a:pt x="502" y="73"/>
                    </a:lnTo>
                    <a:lnTo>
                      <a:pt x="498" y="78"/>
                    </a:lnTo>
                    <a:lnTo>
                      <a:pt x="489" y="87"/>
                    </a:lnTo>
                    <a:lnTo>
                      <a:pt x="480" y="98"/>
                    </a:lnTo>
                    <a:lnTo>
                      <a:pt x="471" y="108"/>
                    </a:lnTo>
                    <a:lnTo>
                      <a:pt x="460" y="117"/>
                    </a:lnTo>
                    <a:lnTo>
                      <a:pt x="455" y="121"/>
                    </a:lnTo>
                    <a:lnTo>
                      <a:pt x="449" y="123"/>
                    </a:lnTo>
                    <a:lnTo>
                      <a:pt x="449" y="123"/>
                    </a:lnTo>
                    <a:lnTo>
                      <a:pt x="436" y="128"/>
                    </a:lnTo>
                    <a:lnTo>
                      <a:pt x="422" y="132"/>
                    </a:lnTo>
                    <a:lnTo>
                      <a:pt x="395" y="139"/>
                    </a:lnTo>
                    <a:lnTo>
                      <a:pt x="367" y="144"/>
                    </a:lnTo>
                    <a:lnTo>
                      <a:pt x="339" y="151"/>
                    </a:lnTo>
                    <a:lnTo>
                      <a:pt x="339" y="151"/>
                    </a:lnTo>
                    <a:lnTo>
                      <a:pt x="310" y="159"/>
                    </a:lnTo>
                    <a:lnTo>
                      <a:pt x="281" y="169"/>
                    </a:lnTo>
                    <a:lnTo>
                      <a:pt x="252" y="179"/>
                    </a:lnTo>
                    <a:lnTo>
                      <a:pt x="224" y="189"/>
                    </a:lnTo>
                    <a:lnTo>
                      <a:pt x="224" y="189"/>
                    </a:lnTo>
                    <a:lnTo>
                      <a:pt x="214" y="191"/>
                    </a:lnTo>
                    <a:lnTo>
                      <a:pt x="204" y="193"/>
                    </a:lnTo>
                    <a:lnTo>
                      <a:pt x="193" y="194"/>
                    </a:lnTo>
                    <a:lnTo>
                      <a:pt x="182" y="194"/>
                    </a:lnTo>
                    <a:lnTo>
                      <a:pt x="172" y="193"/>
                    </a:lnTo>
                    <a:lnTo>
                      <a:pt x="161" y="191"/>
                    </a:lnTo>
                    <a:lnTo>
                      <a:pt x="139" y="187"/>
                    </a:lnTo>
                    <a:lnTo>
                      <a:pt x="139" y="187"/>
                    </a:lnTo>
                    <a:lnTo>
                      <a:pt x="138" y="198"/>
                    </a:lnTo>
                    <a:lnTo>
                      <a:pt x="136" y="208"/>
                    </a:lnTo>
                    <a:lnTo>
                      <a:pt x="134" y="218"/>
                    </a:lnTo>
                    <a:lnTo>
                      <a:pt x="130" y="228"/>
                    </a:lnTo>
                    <a:lnTo>
                      <a:pt x="125" y="239"/>
                    </a:lnTo>
                    <a:lnTo>
                      <a:pt x="119" y="248"/>
                    </a:lnTo>
                    <a:lnTo>
                      <a:pt x="112" y="257"/>
                    </a:lnTo>
                    <a:lnTo>
                      <a:pt x="105" y="266"/>
                    </a:lnTo>
                    <a:lnTo>
                      <a:pt x="96" y="274"/>
                    </a:lnTo>
                    <a:lnTo>
                      <a:pt x="87" y="281"/>
                    </a:lnTo>
                    <a:lnTo>
                      <a:pt x="77" y="288"/>
                    </a:lnTo>
                    <a:lnTo>
                      <a:pt x="66" y="294"/>
                    </a:lnTo>
                    <a:lnTo>
                      <a:pt x="54" y="300"/>
                    </a:lnTo>
                    <a:lnTo>
                      <a:pt x="42" y="305"/>
                    </a:lnTo>
                    <a:lnTo>
                      <a:pt x="30" y="309"/>
                    </a:lnTo>
                    <a:lnTo>
                      <a:pt x="17" y="312"/>
                    </a:lnTo>
                    <a:lnTo>
                      <a:pt x="17" y="312"/>
                    </a:lnTo>
                    <a:lnTo>
                      <a:pt x="0" y="314"/>
                    </a:lnTo>
                    <a:lnTo>
                      <a:pt x="0" y="314"/>
                    </a:lnTo>
                    <a:lnTo>
                      <a:pt x="4" y="318"/>
                    </a:lnTo>
                    <a:lnTo>
                      <a:pt x="7" y="322"/>
                    </a:lnTo>
                    <a:lnTo>
                      <a:pt x="12" y="332"/>
                    </a:lnTo>
                    <a:lnTo>
                      <a:pt x="17" y="341"/>
                    </a:lnTo>
                    <a:lnTo>
                      <a:pt x="22" y="350"/>
                    </a:lnTo>
                    <a:lnTo>
                      <a:pt x="22" y="350"/>
                    </a:lnTo>
                    <a:lnTo>
                      <a:pt x="37" y="372"/>
                    </a:lnTo>
                    <a:lnTo>
                      <a:pt x="44" y="384"/>
                    </a:lnTo>
                    <a:lnTo>
                      <a:pt x="50" y="397"/>
                    </a:lnTo>
                    <a:lnTo>
                      <a:pt x="50" y="397"/>
                    </a:lnTo>
                    <a:lnTo>
                      <a:pt x="52" y="402"/>
                    </a:lnTo>
                    <a:lnTo>
                      <a:pt x="53" y="408"/>
                    </a:lnTo>
                    <a:lnTo>
                      <a:pt x="55" y="422"/>
                    </a:lnTo>
                    <a:lnTo>
                      <a:pt x="57" y="434"/>
                    </a:lnTo>
                    <a:lnTo>
                      <a:pt x="59" y="440"/>
                    </a:lnTo>
                    <a:lnTo>
                      <a:pt x="61" y="446"/>
                    </a:lnTo>
                    <a:lnTo>
                      <a:pt x="61" y="446"/>
                    </a:lnTo>
                    <a:lnTo>
                      <a:pt x="63" y="452"/>
                    </a:lnTo>
                    <a:lnTo>
                      <a:pt x="66" y="457"/>
                    </a:lnTo>
                    <a:lnTo>
                      <a:pt x="74" y="467"/>
                    </a:lnTo>
                    <a:lnTo>
                      <a:pt x="81" y="477"/>
                    </a:lnTo>
                    <a:lnTo>
                      <a:pt x="84" y="483"/>
                    </a:lnTo>
                    <a:lnTo>
                      <a:pt x="87" y="489"/>
                    </a:lnTo>
                    <a:lnTo>
                      <a:pt x="87" y="489"/>
                    </a:lnTo>
                    <a:lnTo>
                      <a:pt x="95" y="514"/>
                    </a:lnTo>
                    <a:lnTo>
                      <a:pt x="100" y="527"/>
                    </a:lnTo>
                    <a:lnTo>
                      <a:pt x="105" y="539"/>
                    </a:lnTo>
                    <a:lnTo>
                      <a:pt x="112" y="550"/>
                    </a:lnTo>
                    <a:lnTo>
                      <a:pt x="120" y="560"/>
                    </a:lnTo>
                    <a:lnTo>
                      <a:pt x="130" y="569"/>
                    </a:lnTo>
                    <a:lnTo>
                      <a:pt x="135" y="574"/>
                    </a:lnTo>
                    <a:lnTo>
                      <a:pt x="142" y="577"/>
                    </a:lnTo>
                    <a:lnTo>
                      <a:pt x="142" y="577"/>
                    </a:lnTo>
                    <a:lnTo>
                      <a:pt x="153" y="583"/>
                    </a:lnTo>
                    <a:lnTo>
                      <a:pt x="167" y="589"/>
                    </a:lnTo>
                    <a:lnTo>
                      <a:pt x="181" y="592"/>
                    </a:lnTo>
                    <a:lnTo>
                      <a:pt x="195" y="594"/>
                    </a:lnTo>
                    <a:lnTo>
                      <a:pt x="195" y="594"/>
                    </a:lnTo>
                    <a:lnTo>
                      <a:pt x="230" y="577"/>
                    </a:lnTo>
                    <a:lnTo>
                      <a:pt x="265" y="559"/>
                    </a:lnTo>
                    <a:lnTo>
                      <a:pt x="299" y="540"/>
                    </a:lnTo>
                    <a:lnTo>
                      <a:pt x="332" y="519"/>
                    </a:lnTo>
                    <a:lnTo>
                      <a:pt x="365" y="498"/>
                    </a:lnTo>
                    <a:lnTo>
                      <a:pt x="396" y="475"/>
                    </a:lnTo>
                    <a:lnTo>
                      <a:pt x="426" y="451"/>
                    </a:lnTo>
                    <a:lnTo>
                      <a:pt x="455" y="425"/>
                    </a:lnTo>
                    <a:lnTo>
                      <a:pt x="483" y="398"/>
                    </a:lnTo>
                    <a:lnTo>
                      <a:pt x="511" y="371"/>
                    </a:lnTo>
                    <a:lnTo>
                      <a:pt x="538" y="342"/>
                    </a:lnTo>
                    <a:lnTo>
                      <a:pt x="563" y="313"/>
                    </a:lnTo>
                    <a:lnTo>
                      <a:pt x="586" y="282"/>
                    </a:lnTo>
                    <a:lnTo>
                      <a:pt x="609" y="251"/>
                    </a:lnTo>
                    <a:lnTo>
                      <a:pt x="630" y="217"/>
                    </a:lnTo>
                    <a:lnTo>
                      <a:pt x="650" y="184"/>
                    </a:lnTo>
                    <a:lnTo>
                      <a:pt x="650" y="184"/>
                    </a:lnTo>
                    <a:lnTo>
                      <a:pt x="648" y="162"/>
                    </a:lnTo>
                    <a:lnTo>
                      <a:pt x="644" y="139"/>
                    </a:lnTo>
                    <a:lnTo>
                      <a:pt x="644" y="13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1" name="Freeform 160"/>
              <p:cNvSpPr>
                <a:spLocks/>
              </p:cNvSpPr>
              <p:nvPr/>
            </p:nvSpPr>
            <p:spPr bwMode="auto">
              <a:xfrm>
                <a:off x="3095" y="5637"/>
                <a:ext cx="169" cy="181"/>
              </a:xfrm>
              <a:custGeom>
                <a:avLst/>
                <a:gdLst>
                  <a:gd name="T0" fmla="*/ 699 w 849"/>
                  <a:gd name="T1" fmla="*/ 705 h 902"/>
                  <a:gd name="T2" fmla="*/ 715 w 849"/>
                  <a:gd name="T3" fmla="*/ 619 h 902"/>
                  <a:gd name="T4" fmla="*/ 734 w 849"/>
                  <a:gd name="T5" fmla="*/ 518 h 902"/>
                  <a:gd name="T6" fmla="*/ 733 w 849"/>
                  <a:gd name="T7" fmla="*/ 490 h 902"/>
                  <a:gd name="T8" fmla="*/ 725 w 849"/>
                  <a:gd name="T9" fmla="*/ 436 h 902"/>
                  <a:gd name="T10" fmla="*/ 729 w 849"/>
                  <a:gd name="T11" fmla="*/ 394 h 902"/>
                  <a:gd name="T12" fmla="*/ 730 w 849"/>
                  <a:gd name="T13" fmla="*/ 349 h 902"/>
                  <a:gd name="T14" fmla="*/ 747 w 849"/>
                  <a:gd name="T15" fmla="*/ 301 h 902"/>
                  <a:gd name="T16" fmla="*/ 766 w 849"/>
                  <a:gd name="T17" fmla="*/ 250 h 902"/>
                  <a:gd name="T18" fmla="*/ 795 w 849"/>
                  <a:gd name="T19" fmla="*/ 202 h 902"/>
                  <a:gd name="T20" fmla="*/ 840 w 849"/>
                  <a:gd name="T21" fmla="*/ 134 h 902"/>
                  <a:gd name="T22" fmla="*/ 849 w 849"/>
                  <a:gd name="T23" fmla="*/ 110 h 902"/>
                  <a:gd name="T24" fmla="*/ 844 w 849"/>
                  <a:gd name="T25" fmla="*/ 65 h 902"/>
                  <a:gd name="T26" fmla="*/ 827 w 849"/>
                  <a:gd name="T27" fmla="*/ 5 h 902"/>
                  <a:gd name="T28" fmla="*/ 793 w 849"/>
                  <a:gd name="T29" fmla="*/ 0 h 902"/>
                  <a:gd name="T30" fmla="*/ 779 w 849"/>
                  <a:gd name="T31" fmla="*/ 8 h 902"/>
                  <a:gd name="T32" fmla="*/ 736 w 849"/>
                  <a:gd name="T33" fmla="*/ 38 h 902"/>
                  <a:gd name="T34" fmla="*/ 643 w 849"/>
                  <a:gd name="T35" fmla="*/ 94 h 902"/>
                  <a:gd name="T36" fmla="*/ 545 w 849"/>
                  <a:gd name="T37" fmla="*/ 149 h 902"/>
                  <a:gd name="T38" fmla="*/ 493 w 849"/>
                  <a:gd name="T39" fmla="*/ 190 h 902"/>
                  <a:gd name="T40" fmla="*/ 436 w 849"/>
                  <a:gd name="T41" fmla="*/ 231 h 902"/>
                  <a:gd name="T42" fmla="*/ 403 w 849"/>
                  <a:gd name="T43" fmla="*/ 244 h 902"/>
                  <a:gd name="T44" fmla="*/ 297 w 849"/>
                  <a:gd name="T45" fmla="*/ 253 h 902"/>
                  <a:gd name="T46" fmla="*/ 241 w 849"/>
                  <a:gd name="T47" fmla="*/ 254 h 902"/>
                  <a:gd name="T48" fmla="*/ 154 w 849"/>
                  <a:gd name="T49" fmla="*/ 274 h 902"/>
                  <a:gd name="T50" fmla="*/ 117 w 849"/>
                  <a:gd name="T51" fmla="*/ 288 h 902"/>
                  <a:gd name="T52" fmla="*/ 99 w 849"/>
                  <a:gd name="T53" fmla="*/ 322 h 902"/>
                  <a:gd name="T54" fmla="*/ 85 w 849"/>
                  <a:gd name="T55" fmla="*/ 389 h 902"/>
                  <a:gd name="T56" fmla="*/ 48 w 849"/>
                  <a:gd name="T57" fmla="*/ 484 h 902"/>
                  <a:gd name="T58" fmla="*/ 25 w 849"/>
                  <a:gd name="T59" fmla="*/ 522 h 902"/>
                  <a:gd name="T60" fmla="*/ 3 w 849"/>
                  <a:gd name="T61" fmla="*/ 556 h 902"/>
                  <a:gd name="T62" fmla="*/ 1 w 849"/>
                  <a:gd name="T63" fmla="*/ 582 h 902"/>
                  <a:gd name="T64" fmla="*/ 18 w 849"/>
                  <a:gd name="T65" fmla="*/ 618 h 902"/>
                  <a:gd name="T66" fmla="*/ 36 w 849"/>
                  <a:gd name="T67" fmla="*/ 663 h 902"/>
                  <a:gd name="T68" fmla="*/ 35 w 849"/>
                  <a:gd name="T69" fmla="*/ 698 h 902"/>
                  <a:gd name="T70" fmla="*/ 57 w 849"/>
                  <a:gd name="T71" fmla="*/ 730 h 902"/>
                  <a:gd name="T72" fmla="*/ 83 w 849"/>
                  <a:gd name="T73" fmla="*/ 763 h 902"/>
                  <a:gd name="T74" fmla="*/ 100 w 849"/>
                  <a:gd name="T75" fmla="*/ 812 h 902"/>
                  <a:gd name="T76" fmla="*/ 101 w 849"/>
                  <a:gd name="T77" fmla="*/ 824 h 902"/>
                  <a:gd name="T78" fmla="*/ 155 w 849"/>
                  <a:gd name="T79" fmla="*/ 830 h 902"/>
                  <a:gd name="T80" fmla="*/ 191 w 849"/>
                  <a:gd name="T81" fmla="*/ 845 h 902"/>
                  <a:gd name="T82" fmla="*/ 238 w 849"/>
                  <a:gd name="T83" fmla="*/ 861 h 902"/>
                  <a:gd name="T84" fmla="*/ 283 w 849"/>
                  <a:gd name="T85" fmla="*/ 864 h 902"/>
                  <a:gd name="T86" fmla="*/ 388 w 849"/>
                  <a:gd name="T87" fmla="*/ 864 h 902"/>
                  <a:gd name="T88" fmla="*/ 480 w 849"/>
                  <a:gd name="T89" fmla="*/ 862 h 902"/>
                  <a:gd name="T90" fmla="*/ 523 w 849"/>
                  <a:gd name="T91" fmla="*/ 869 h 902"/>
                  <a:gd name="T92" fmla="*/ 561 w 849"/>
                  <a:gd name="T93" fmla="*/ 889 h 902"/>
                  <a:gd name="T94" fmla="*/ 593 w 849"/>
                  <a:gd name="T95" fmla="*/ 900 h 902"/>
                  <a:gd name="T96" fmla="*/ 632 w 849"/>
                  <a:gd name="T97" fmla="*/ 902 h 902"/>
                  <a:gd name="T98" fmla="*/ 654 w 849"/>
                  <a:gd name="T99" fmla="*/ 875 h 902"/>
                  <a:gd name="T100" fmla="*/ 689 w 849"/>
                  <a:gd name="T101" fmla="*/ 832 h 902"/>
                  <a:gd name="T102" fmla="*/ 709 w 849"/>
                  <a:gd name="T103" fmla="*/ 805 h 902"/>
                  <a:gd name="T104" fmla="*/ 697 w 849"/>
                  <a:gd name="T105" fmla="*/ 748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849" h="902">
                    <a:moveTo>
                      <a:pt x="696" y="735"/>
                    </a:moveTo>
                    <a:lnTo>
                      <a:pt x="696" y="735"/>
                    </a:lnTo>
                    <a:lnTo>
                      <a:pt x="697" y="720"/>
                    </a:lnTo>
                    <a:lnTo>
                      <a:pt x="699" y="705"/>
                    </a:lnTo>
                    <a:lnTo>
                      <a:pt x="704" y="676"/>
                    </a:lnTo>
                    <a:lnTo>
                      <a:pt x="710" y="648"/>
                    </a:lnTo>
                    <a:lnTo>
                      <a:pt x="715" y="619"/>
                    </a:lnTo>
                    <a:lnTo>
                      <a:pt x="715" y="619"/>
                    </a:lnTo>
                    <a:lnTo>
                      <a:pt x="719" y="594"/>
                    </a:lnTo>
                    <a:lnTo>
                      <a:pt x="724" y="568"/>
                    </a:lnTo>
                    <a:lnTo>
                      <a:pt x="730" y="543"/>
                    </a:lnTo>
                    <a:lnTo>
                      <a:pt x="734" y="518"/>
                    </a:lnTo>
                    <a:lnTo>
                      <a:pt x="734" y="518"/>
                    </a:lnTo>
                    <a:lnTo>
                      <a:pt x="735" y="511"/>
                    </a:lnTo>
                    <a:lnTo>
                      <a:pt x="735" y="503"/>
                    </a:lnTo>
                    <a:lnTo>
                      <a:pt x="733" y="490"/>
                    </a:lnTo>
                    <a:lnTo>
                      <a:pt x="726" y="462"/>
                    </a:lnTo>
                    <a:lnTo>
                      <a:pt x="726" y="462"/>
                    </a:lnTo>
                    <a:lnTo>
                      <a:pt x="725" y="449"/>
                    </a:lnTo>
                    <a:lnTo>
                      <a:pt x="725" y="436"/>
                    </a:lnTo>
                    <a:lnTo>
                      <a:pt x="726" y="423"/>
                    </a:lnTo>
                    <a:lnTo>
                      <a:pt x="728" y="410"/>
                    </a:lnTo>
                    <a:lnTo>
                      <a:pt x="728" y="410"/>
                    </a:lnTo>
                    <a:lnTo>
                      <a:pt x="729" y="394"/>
                    </a:lnTo>
                    <a:lnTo>
                      <a:pt x="729" y="379"/>
                    </a:lnTo>
                    <a:lnTo>
                      <a:pt x="729" y="364"/>
                    </a:lnTo>
                    <a:lnTo>
                      <a:pt x="730" y="349"/>
                    </a:lnTo>
                    <a:lnTo>
                      <a:pt x="730" y="349"/>
                    </a:lnTo>
                    <a:lnTo>
                      <a:pt x="733" y="337"/>
                    </a:lnTo>
                    <a:lnTo>
                      <a:pt x="738" y="325"/>
                    </a:lnTo>
                    <a:lnTo>
                      <a:pt x="743" y="313"/>
                    </a:lnTo>
                    <a:lnTo>
                      <a:pt x="747" y="301"/>
                    </a:lnTo>
                    <a:lnTo>
                      <a:pt x="747" y="301"/>
                    </a:lnTo>
                    <a:lnTo>
                      <a:pt x="756" y="275"/>
                    </a:lnTo>
                    <a:lnTo>
                      <a:pt x="760" y="262"/>
                    </a:lnTo>
                    <a:lnTo>
                      <a:pt x="766" y="250"/>
                    </a:lnTo>
                    <a:lnTo>
                      <a:pt x="766" y="250"/>
                    </a:lnTo>
                    <a:lnTo>
                      <a:pt x="780" y="226"/>
                    </a:lnTo>
                    <a:lnTo>
                      <a:pt x="795" y="202"/>
                    </a:lnTo>
                    <a:lnTo>
                      <a:pt x="795" y="202"/>
                    </a:lnTo>
                    <a:lnTo>
                      <a:pt x="808" y="184"/>
                    </a:lnTo>
                    <a:lnTo>
                      <a:pt x="822" y="164"/>
                    </a:lnTo>
                    <a:lnTo>
                      <a:pt x="835" y="144"/>
                    </a:lnTo>
                    <a:lnTo>
                      <a:pt x="840" y="134"/>
                    </a:lnTo>
                    <a:lnTo>
                      <a:pt x="845" y="124"/>
                    </a:lnTo>
                    <a:lnTo>
                      <a:pt x="845" y="124"/>
                    </a:lnTo>
                    <a:lnTo>
                      <a:pt x="847" y="117"/>
                    </a:lnTo>
                    <a:lnTo>
                      <a:pt x="849" y="110"/>
                    </a:lnTo>
                    <a:lnTo>
                      <a:pt x="849" y="102"/>
                    </a:lnTo>
                    <a:lnTo>
                      <a:pt x="849" y="95"/>
                    </a:lnTo>
                    <a:lnTo>
                      <a:pt x="847" y="80"/>
                    </a:lnTo>
                    <a:lnTo>
                      <a:pt x="844" y="65"/>
                    </a:lnTo>
                    <a:lnTo>
                      <a:pt x="834" y="34"/>
                    </a:lnTo>
                    <a:lnTo>
                      <a:pt x="830" y="19"/>
                    </a:lnTo>
                    <a:lnTo>
                      <a:pt x="827" y="5"/>
                    </a:lnTo>
                    <a:lnTo>
                      <a:pt x="827" y="5"/>
                    </a:lnTo>
                    <a:lnTo>
                      <a:pt x="813" y="4"/>
                    </a:lnTo>
                    <a:lnTo>
                      <a:pt x="813" y="4"/>
                    </a:lnTo>
                    <a:lnTo>
                      <a:pt x="803" y="3"/>
                    </a:lnTo>
                    <a:lnTo>
                      <a:pt x="793" y="0"/>
                    </a:lnTo>
                    <a:lnTo>
                      <a:pt x="793" y="0"/>
                    </a:lnTo>
                    <a:lnTo>
                      <a:pt x="786" y="3"/>
                    </a:lnTo>
                    <a:lnTo>
                      <a:pt x="779" y="8"/>
                    </a:lnTo>
                    <a:lnTo>
                      <a:pt x="779" y="8"/>
                    </a:lnTo>
                    <a:lnTo>
                      <a:pt x="758" y="23"/>
                    </a:lnTo>
                    <a:lnTo>
                      <a:pt x="747" y="30"/>
                    </a:lnTo>
                    <a:lnTo>
                      <a:pt x="736" y="38"/>
                    </a:lnTo>
                    <a:lnTo>
                      <a:pt x="736" y="38"/>
                    </a:lnTo>
                    <a:lnTo>
                      <a:pt x="691" y="67"/>
                    </a:lnTo>
                    <a:lnTo>
                      <a:pt x="668" y="80"/>
                    </a:lnTo>
                    <a:lnTo>
                      <a:pt x="643" y="94"/>
                    </a:lnTo>
                    <a:lnTo>
                      <a:pt x="643" y="94"/>
                    </a:lnTo>
                    <a:lnTo>
                      <a:pt x="610" y="112"/>
                    </a:lnTo>
                    <a:lnTo>
                      <a:pt x="577" y="130"/>
                    </a:lnTo>
                    <a:lnTo>
                      <a:pt x="561" y="139"/>
                    </a:lnTo>
                    <a:lnTo>
                      <a:pt x="545" y="149"/>
                    </a:lnTo>
                    <a:lnTo>
                      <a:pt x="530" y="160"/>
                    </a:lnTo>
                    <a:lnTo>
                      <a:pt x="514" y="172"/>
                    </a:lnTo>
                    <a:lnTo>
                      <a:pt x="514" y="172"/>
                    </a:lnTo>
                    <a:lnTo>
                      <a:pt x="493" y="190"/>
                    </a:lnTo>
                    <a:lnTo>
                      <a:pt x="471" y="208"/>
                    </a:lnTo>
                    <a:lnTo>
                      <a:pt x="460" y="216"/>
                    </a:lnTo>
                    <a:lnTo>
                      <a:pt x="448" y="224"/>
                    </a:lnTo>
                    <a:lnTo>
                      <a:pt x="436" y="231"/>
                    </a:lnTo>
                    <a:lnTo>
                      <a:pt x="424" y="237"/>
                    </a:lnTo>
                    <a:lnTo>
                      <a:pt x="424" y="237"/>
                    </a:lnTo>
                    <a:lnTo>
                      <a:pt x="414" y="241"/>
                    </a:lnTo>
                    <a:lnTo>
                      <a:pt x="403" y="244"/>
                    </a:lnTo>
                    <a:lnTo>
                      <a:pt x="382" y="249"/>
                    </a:lnTo>
                    <a:lnTo>
                      <a:pt x="361" y="251"/>
                    </a:lnTo>
                    <a:lnTo>
                      <a:pt x="340" y="253"/>
                    </a:lnTo>
                    <a:lnTo>
                      <a:pt x="297" y="253"/>
                    </a:lnTo>
                    <a:lnTo>
                      <a:pt x="276" y="252"/>
                    </a:lnTo>
                    <a:lnTo>
                      <a:pt x="254" y="253"/>
                    </a:lnTo>
                    <a:lnTo>
                      <a:pt x="254" y="253"/>
                    </a:lnTo>
                    <a:lnTo>
                      <a:pt x="241" y="254"/>
                    </a:lnTo>
                    <a:lnTo>
                      <a:pt x="228" y="256"/>
                    </a:lnTo>
                    <a:lnTo>
                      <a:pt x="203" y="261"/>
                    </a:lnTo>
                    <a:lnTo>
                      <a:pt x="178" y="267"/>
                    </a:lnTo>
                    <a:lnTo>
                      <a:pt x="154" y="274"/>
                    </a:lnTo>
                    <a:lnTo>
                      <a:pt x="154" y="274"/>
                    </a:lnTo>
                    <a:lnTo>
                      <a:pt x="132" y="281"/>
                    </a:lnTo>
                    <a:lnTo>
                      <a:pt x="124" y="284"/>
                    </a:lnTo>
                    <a:lnTo>
                      <a:pt x="117" y="288"/>
                    </a:lnTo>
                    <a:lnTo>
                      <a:pt x="111" y="293"/>
                    </a:lnTo>
                    <a:lnTo>
                      <a:pt x="106" y="300"/>
                    </a:lnTo>
                    <a:lnTo>
                      <a:pt x="102" y="309"/>
                    </a:lnTo>
                    <a:lnTo>
                      <a:pt x="99" y="322"/>
                    </a:lnTo>
                    <a:lnTo>
                      <a:pt x="99" y="322"/>
                    </a:lnTo>
                    <a:lnTo>
                      <a:pt x="93" y="355"/>
                    </a:lnTo>
                    <a:lnTo>
                      <a:pt x="90" y="372"/>
                    </a:lnTo>
                    <a:lnTo>
                      <a:pt x="85" y="389"/>
                    </a:lnTo>
                    <a:lnTo>
                      <a:pt x="85" y="389"/>
                    </a:lnTo>
                    <a:lnTo>
                      <a:pt x="66" y="444"/>
                    </a:lnTo>
                    <a:lnTo>
                      <a:pt x="55" y="471"/>
                    </a:lnTo>
                    <a:lnTo>
                      <a:pt x="48" y="484"/>
                    </a:lnTo>
                    <a:lnTo>
                      <a:pt x="42" y="496"/>
                    </a:lnTo>
                    <a:lnTo>
                      <a:pt x="42" y="496"/>
                    </a:lnTo>
                    <a:lnTo>
                      <a:pt x="34" y="509"/>
                    </a:lnTo>
                    <a:lnTo>
                      <a:pt x="25" y="522"/>
                    </a:lnTo>
                    <a:lnTo>
                      <a:pt x="16" y="535"/>
                    </a:lnTo>
                    <a:lnTo>
                      <a:pt x="8" y="548"/>
                    </a:lnTo>
                    <a:lnTo>
                      <a:pt x="8" y="548"/>
                    </a:lnTo>
                    <a:lnTo>
                      <a:pt x="3" y="556"/>
                    </a:lnTo>
                    <a:lnTo>
                      <a:pt x="1" y="563"/>
                    </a:lnTo>
                    <a:lnTo>
                      <a:pt x="0" y="569"/>
                    </a:lnTo>
                    <a:lnTo>
                      <a:pt x="0" y="575"/>
                    </a:lnTo>
                    <a:lnTo>
                      <a:pt x="1" y="582"/>
                    </a:lnTo>
                    <a:lnTo>
                      <a:pt x="3" y="588"/>
                    </a:lnTo>
                    <a:lnTo>
                      <a:pt x="10" y="603"/>
                    </a:lnTo>
                    <a:lnTo>
                      <a:pt x="10" y="603"/>
                    </a:lnTo>
                    <a:lnTo>
                      <a:pt x="18" y="618"/>
                    </a:lnTo>
                    <a:lnTo>
                      <a:pt x="25" y="632"/>
                    </a:lnTo>
                    <a:lnTo>
                      <a:pt x="32" y="647"/>
                    </a:lnTo>
                    <a:lnTo>
                      <a:pt x="34" y="655"/>
                    </a:lnTo>
                    <a:lnTo>
                      <a:pt x="36" y="663"/>
                    </a:lnTo>
                    <a:lnTo>
                      <a:pt x="36" y="663"/>
                    </a:lnTo>
                    <a:lnTo>
                      <a:pt x="37" y="674"/>
                    </a:lnTo>
                    <a:lnTo>
                      <a:pt x="37" y="686"/>
                    </a:lnTo>
                    <a:lnTo>
                      <a:pt x="35" y="698"/>
                    </a:lnTo>
                    <a:lnTo>
                      <a:pt x="32" y="711"/>
                    </a:lnTo>
                    <a:lnTo>
                      <a:pt x="32" y="711"/>
                    </a:lnTo>
                    <a:lnTo>
                      <a:pt x="45" y="719"/>
                    </a:lnTo>
                    <a:lnTo>
                      <a:pt x="57" y="730"/>
                    </a:lnTo>
                    <a:lnTo>
                      <a:pt x="57" y="730"/>
                    </a:lnTo>
                    <a:lnTo>
                      <a:pt x="67" y="740"/>
                    </a:lnTo>
                    <a:lnTo>
                      <a:pt x="76" y="751"/>
                    </a:lnTo>
                    <a:lnTo>
                      <a:pt x="83" y="763"/>
                    </a:lnTo>
                    <a:lnTo>
                      <a:pt x="89" y="775"/>
                    </a:lnTo>
                    <a:lnTo>
                      <a:pt x="94" y="787"/>
                    </a:lnTo>
                    <a:lnTo>
                      <a:pt x="98" y="799"/>
                    </a:lnTo>
                    <a:lnTo>
                      <a:pt x="100" y="812"/>
                    </a:lnTo>
                    <a:lnTo>
                      <a:pt x="101" y="824"/>
                    </a:lnTo>
                    <a:lnTo>
                      <a:pt x="101" y="824"/>
                    </a:lnTo>
                    <a:lnTo>
                      <a:pt x="101" y="824"/>
                    </a:lnTo>
                    <a:lnTo>
                      <a:pt x="101" y="824"/>
                    </a:lnTo>
                    <a:lnTo>
                      <a:pt x="121" y="825"/>
                    </a:lnTo>
                    <a:lnTo>
                      <a:pt x="138" y="826"/>
                    </a:lnTo>
                    <a:lnTo>
                      <a:pt x="146" y="828"/>
                    </a:lnTo>
                    <a:lnTo>
                      <a:pt x="155" y="830"/>
                    </a:lnTo>
                    <a:lnTo>
                      <a:pt x="164" y="833"/>
                    </a:lnTo>
                    <a:lnTo>
                      <a:pt x="173" y="836"/>
                    </a:lnTo>
                    <a:lnTo>
                      <a:pt x="173" y="836"/>
                    </a:lnTo>
                    <a:lnTo>
                      <a:pt x="191" y="845"/>
                    </a:lnTo>
                    <a:lnTo>
                      <a:pt x="209" y="853"/>
                    </a:lnTo>
                    <a:lnTo>
                      <a:pt x="218" y="856"/>
                    </a:lnTo>
                    <a:lnTo>
                      <a:pt x="227" y="859"/>
                    </a:lnTo>
                    <a:lnTo>
                      <a:pt x="238" y="861"/>
                    </a:lnTo>
                    <a:lnTo>
                      <a:pt x="248" y="862"/>
                    </a:lnTo>
                    <a:lnTo>
                      <a:pt x="248" y="862"/>
                    </a:lnTo>
                    <a:lnTo>
                      <a:pt x="265" y="863"/>
                    </a:lnTo>
                    <a:lnTo>
                      <a:pt x="283" y="864"/>
                    </a:lnTo>
                    <a:lnTo>
                      <a:pt x="318" y="864"/>
                    </a:lnTo>
                    <a:lnTo>
                      <a:pt x="353" y="863"/>
                    </a:lnTo>
                    <a:lnTo>
                      <a:pt x="388" y="864"/>
                    </a:lnTo>
                    <a:lnTo>
                      <a:pt x="388" y="864"/>
                    </a:lnTo>
                    <a:lnTo>
                      <a:pt x="405" y="864"/>
                    </a:lnTo>
                    <a:lnTo>
                      <a:pt x="424" y="863"/>
                    </a:lnTo>
                    <a:lnTo>
                      <a:pt x="462" y="862"/>
                    </a:lnTo>
                    <a:lnTo>
                      <a:pt x="480" y="862"/>
                    </a:lnTo>
                    <a:lnTo>
                      <a:pt x="498" y="863"/>
                    </a:lnTo>
                    <a:lnTo>
                      <a:pt x="507" y="864"/>
                    </a:lnTo>
                    <a:lnTo>
                      <a:pt x="515" y="866"/>
                    </a:lnTo>
                    <a:lnTo>
                      <a:pt x="523" y="869"/>
                    </a:lnTo>
                    <a:lnTo>
                      <a:pt x="531" y="872"/>
                    </a:lnTo>
                    <a:lnTo>
                      <a:pt x="531" y="872"/>
                    </a:lnTo>
                    <a:lnTo>
                      <a:pt x="546" y="880"/>
                    </a:lnTo>
                    <a:lnTo>
                      <a:pt x="561" y="889"/>
                    </a:lnTo>
                    <a:lnTo>
                      <a:pt x="568" y="892"/>
                    </a:lnTo>
                    <a:lnTo>
                      <a:pt x="576" y="896"/>
                    </a:lnTo>
                    <a:lnTo>
                      <a:pt x="584" y="898"/>
                    </a:lnTo>
                    <a:lnTo>
                      <a:pt x="593" y="900"/>
                    </a:lnTo>
                    <a:lnTo>
                      <a:pt x="593" y="900"/>
                    </a:lnTo>
                    <a:lnTo>
                      <a:pt x="605" y="901"/>
                    </a:lnTo>
                    <a:lnTo>
                      <a:pt x="619" y="902"/>
                    </a:lnTo>
                    <a:lnTo>
                      <a:pt x="632" y="902"/>
                    </a:lnTo>
                    <a:lnTo>
                      <a:pt x="645" y="900"/>
                    </a:lnTo>
                    <a:lnTo>
                      <a:pt x="645" y="900"/>
                    </a:lnTo>
                    <a:lnTo>
                      <a:pt x="649" y="888"/>
                    </a:lnTo>
                    <a:lnTo>
                      <a:pt x="654" y="875"/>
                    </a:lnTo>
                    <a:lnTo>
                      <a:pt x="661" y="864"/>
                    </a:lnTo>
                    <a:lnTo>
                      <a:pt x="669" y="852"/>
                    </a:lnTo>
                    <a:lnTo>
                      <a:pt x="678" y="842"/>
                    </a:lnTo>
                    <a:lnTo>
                      <a:pt x="689" y="832"/>
                    </a:lnTo>
                    <a:lnTo>
                      <a:pt x="701" y="823"/>
                    </a:lnTo>
                    <a:lnTo>
                      <a:pt x="714" y="815"/>
                    </a:lnTo>
                    <a:lnTo>
                      <a:pt x="714" y="815"/>
                    </a:lnTo>
                    <a:lnTo>
                      <a:pt x="709" y="805"/>
                    </a:lnTo>
                    <a:lnTo>
                      <a:pt x="706" y="794"/>
                    </a:lnTo>
                    <a:lnTo>
                      <a:pt x="703" y="782"/>
                    </a:lnTo>
                    <a:lnTo>
                      <a:pt x="700" y="770"/>
                    </a:lnTo>
                    <a:lnTo>
                      <a:pt x="697" y="748"/>
                    </a:lnTo>
                    <a:lnTo>
                      <a:pt x="696" y="735"/>
                    </a:lnTo>
                    <a:lnTo>
                      <a:pt x="696" y="7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2" name="Freeform 161"/>
              <p:cNvSpPr>
                <a:spLocks/>
              </p:cNvSpPr>
              <p:nvPr/>
            </p:nvSpPr>
            <p:spPr bwMode="auto">
              <a:xfrm>
                <a:off x="3077" y="5520"/>
                <a:ext cx="177" cy="61"/>
              </a:xfrm>
              <a:custGeom>
                <a:avLst/>
                <a:gdLst>
                  <a:gd name="T0" fmla="*/ 75 w 885"/>
                  <a:gd name="T1" fmla="*/ 304 h 304"/>
                  <a:gd name="T2" fmla="*/ 112 w 885"/>
                  <a:gd name="T3" fmla="*/ 295 h 304"/>
                  <a:gd name="T4" fmla="*/ 134 w 885"/>
                  <a:gd name="T5" fmla="*/ 286 h 304"/>
                  <a:gd name="T6" fmla="*/ 176 w 885"/>
                  <a:gd name="T7" fmla="*/ 278 h 304"/>
                  <a:gd name="T8" fmla="*/ 211 w 885"/>
                  <a:gd name="T9" fmla="*/ 277 h 304"/>
                  <a:gd name="T10" fmla="*/ 228 w 885"/>
                  <a:gd name="T11" fmla="*/ 278 h 304"/>
                  <a:gd name="T12" fmla="*/ 244 w 885"/>
                  <a:gd name="T13" fmla="*/ 287 h 304"/>
                  <a:gd name="T14" fmla="*/ 257 w 885"/>
                  <a:gd name="T15" fmla="*/ 292 h 304"/>
                  <a:gd name="T16" fmla="*/ 299 w 885"/>
                  <a:gd name="T17" fmla="*/ 293 h 304"/>
                  <a:gd name="T18" fmla="*/ 343 w 885"/>
                  <a:gd name="T19" fmla="*/ 293 h 304"/>
                  <a:gd name="T20" fmla="*/ 384 w 885"/>
                  <a:gd name="T21" fmla="*/ 297 h 304"/>
                  <a:gd name="T22" fmla="*/ 408 w 885"/>
                  <a:gd name="T23" fmla="*/ 292 h 304"/>
                  <a:gd name="T24" fmla="*/ 435 w 885"/>
                  <a:gd name="T25" fmla="*/ 273 h 304"/>
                  <a:gd name="T26" fmla="*/ 469 w 885"/>
                  <a:gd name="T27" fmla="*/ 259 h 304"/>
                  <a:gd name="T28" fmla="*/ 492 w 885"/>
                  <a:gd name="T29" fmla="*/ 255 h 304"/>
                  <a:gd name="T30" fmla="*/ 523 w 885"/>
                  <a:gd name="T31" fmla="*/ 253 h 304"/>
                  <a:gd name="T32" fmla="*/ 533 w 885"/>
                  <a:gd name="T33" fmla="*/ 243 h 304"/>
                  <a:gd name="T34" fmla="*/ 549 w 885"/>
                  <a:gd name="T35" fmla="*/ 231 h 304"/>
                  <a:gd name="T36" fmla="*/ 580 w 885"/>
                  <a:gd name="T37" fmla="*/ 201 h 304"/>
                  <a:gd name="T38" fmla="*/ 592 w 885"/>
                  <a:gd name="T39" fmla="*/ 181 h 304"/>
                  <a:gd name="T40" fmla="*/ 608 w 885"/>
                  <a:gd name="T41" fmla="*/ 164 h 304"/>
                  <a:gd name="T42" fmla="*/ 631 w 885"/>
                  <a:gd name="T43" fmla="*/ 142 h 304"/>
                  <a:gd name="T44" fmla="*/ 646 w 885"/>
                  <a:gd name="T45" fmla="*/ 121 h 304"/>
                  <a:gd name="T46" fmla="*/ 660 w 885"/>
                  <a:gd name="T47" fmla="*/ 108 h 304"/>
                  <a:gd name="T48" fmla="*/ 685 w 885"/>
                  <a:gd name="T49" fmla="*/ 95 h 304"/>
                  <a:gd name="T50" fmla="*/ 739 w 885"/>
                  <a:gd name="T51" fmla="*/ 71 h 304"/>
                  <a:gd name="T52" fmla="*/ 756 w 885"/>
                  <a:gd name="T53" fmla="*/ 65 h 304"/>
                  <a:gd name="T54" fmla="*/ 783 w 885"/>
                  <a:gd name="T55" fmla="*/ 56 h 304"/>
                  <a:gd name="T56" fmla="*/ 811 w 885"/>
                  <a:gd name="T57" fmla="*/ 41 h 304"/>
                  <a:gd name="T58" fmla="*/ 856 w 885"/>
                  <a:gd name="T59" fmla="*/ 26 h 304"/>
                  <a:gd name="T60" fmla="*/ 884 w 885"/>
                  <a:gd name="T61" fmla="*/ 24 h 304"/>
                  <a:gd name="T62" fmla="*/ 860 w 885"/>
                  <a:gd name="T63" fmla="*/ 17 h 304"/>
                  <a:gd name="T64" fmla="*/ 783 w 885"/>
                  <a:gd name="T65" fmla="*/ 5 h 304"/>
                  <a:gd name="T66" fmla="*/ 705 w 885"/>
                  <a:gd name="T67" fmla="*/ 0 h 304"/>
                  <a:gd name="T68" fmla="*/ 629 w 885"/>
                  <a:gd name="T69" fmla="*/ 1 h 304"/>
                  <a:gd name="T70" fmla="*/ 486 w 885"/>
                  <a:gd name="T71" fmla="*/ 19 h 304"/>
                  <a:gd name="T72" fmla="*/ 351 w 885"/>
                  <a:gd name="T73" fmla="*/ 56 h 304"/>
                  <a:gd name="T74" fmla="*/ 223 w 885"/>
                  <a:gd name="T75" fmla="*/ 112 h 304"/>
                  <a:gd name="T76" fmla="*/ 105 w 885"/>
                  <a:gd name="T77" fmla="*/ 183 h 304"/>
                  <a:gd name="T78" fmla="*/ 0 w 885"/>
                  <a:gd name="T79" fmla="*/ 271 h 304"/>
                  <a:gd name="T80" fmla="*/ 13 w 885"/>
                  <a:gd name="T81" fmla="*/ 285 h 304"/>
                  <a:gd name="T82" fmla="*/ 40 w 885"/>
                  <a:gd name="T83" fmla="*/ 299 h 304"/>
                  <a:gd name="T84" fmla="*/ 67 w 885"/>
                  <a:gd name="T85" fmla="*/ 304 h 3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885" h="304">
                    <a:moveTo>
                      <a:pt x="67" y="304"/>
                    </a:moveTo>
                    <a:lnTo>
                      <a:pt x="67" y="304"/>
                    </a:lnTo>
                    <a:lnTo>
                      <a:pt x="75" y="304"/>
                    </a:lnTo>
                    <a:lnTo>
                      <a:pt x="82" y="303"/>
                    </a:lnTo>
                    <a:lnTo>
                      <a:pt x="97" y="300"/>
                    </a:lnTo>
                    <a:lnTo>
                      <a:pt x="112" y="295"/>
                    </a:lnTo>
                    <a:lnTo>
                      <a:pt x="126" y="289"/>
                    </a:lnTo>
                    <a:lnTo>
                      <a:pt x="126" y="289"/>
                    </a:lnTo>
                    <a:lnTo>
                      <a:pt x="134" y="286"/>
                    </a:lnTo>
                    <a:lnTo>
                      <a:pt x="144" y="283"/>
                    </a:lnTo>
                    <a:lnTo>
                      <a:pt x="159" y="280"/>
                    </a:lnTo>
                    <a:lnTo>
                      <a:pt x="176" y="278"/>
                    </a:lnTo>
                    <a:lnTo>
                      <a:pt x="194" y="278"/>
                    </a:lnTo>
                    <a:lnTo>
                      <a:pt x="194" y="278"/>
                    </a:lnTo>
                    <a:lnTo>
                      <a:pt x="211" y="277"/>
                    </a:lnTo>
                    <a:lnTo>
                      <a:pt x="220" y="277"/>
                    </a:lnTo>
                    <a:lnTo>
                      <a:pt x="228" y="278"/>
                    </a:lnTo>
                    <a:lnTo>
                      <a:pt x="228" y="278"/>
                    </a:lnTo>
                    <a:lnTo>
                      <a:pt x="235" y="280"/>
                    </a:lnTo>
                    <a:lnTo>
                      <a:pt x="239" y="284"/>
                    </a:lnTo>
                    <a:lnTo>
                      <a:pt x="244" y="287"/>
                    </a:lnTo>
                    <a:lnTo>
                      <a:pt x="250" y="290"/>
                    </a:lnTo>
                    <a:lnTo>
                      <a:pt x="250" y="290"/>
                    </a:lnTo>
                    <a:lnTo>
                      <a:pt x="257" y="292"/>
                    </a:lnTo>
                    <a:lnTo>
                      <a:pt x="265" y="293"/>
                    </a:lnTo>
                    <a:lnTo>
                      <a:pt x="282" y="294"/>
                    </a:lnTo>
                    <a:lnTo>
                      <a:pt x="299" y="293"/>
                    </a:lnTo>
                    <a:lnTo>
                      <a:pt x="315" y="292"/>
                    </a:lnTo>
                    <a:lnTo>
                      <a:pt x="315" y="292"/>
                    </a:lnTo>
                    <a:lnTo>
                      <a:pt x="343" y="293"/>
                    </a:lnTo>
                    <a:lnTo>
                      <a:pt x="370" y="296"/>
                    </a:lnTo>
                    <a:lnTo>
                      <a:pt x="370" y="296"/>
                    </a:lnTo>
                    <a:lnTo>
                      <a:pt x="384" y="297"/>
                    </a:lnTo>
                    <a:lnTo>
                      <a:pt x="400" y="299"/>
                    </a:lnTo>
                    <a:lnTo>
                      <a:pt x="400" y="299"/>
                    </a:lnTo>
                    <a:lnTo>
                      <a:pt x="408" y="292"/>
                    </a:lnTo>
                    <a:lnTo>
                      <a:pt x="416" y="285"/>
                    </a:lnTo>
                    <a:lnTo>
                      <a:pt x="426" y="279"/>
                    </a:lnTo>
                    <a:lnTo>
                      <a:pt x="435" y="273"/>
                    </a:lnTo>
                    <a:lnTo>
                      <a:pt x="446" y="267"/>
                    </a:lnTo>
                    <a:lnTo>
                      <a:pt x="457" y="263"/>
                    </a:lnTo>
                    <a:lnTo>
                      <a:pt x="469" y="259"/>
                    </a:lnTo>
                    <a:lnTo>
                      <a:pt x="481" y="256"/>
                    </a:lnTo>
                    <a:lnTo>
                      <a:pt x="481" y="256"/>
                    </a:lnTo>
                    <a:lnTo>
                      <a:pt x="492" y="255"/>
                    </a:lnTo>
                    <a:lnTo>
                      <a:pt x="503" y="254"/>
                    </a:lnTo>
                    <a:lnTo>
                      <a:pt x="523" y="253"/>
                    </a:lnTo>
                    <a:lnTo>
                      <a:pt x="523" y="253"/>
                    </a:lnTo>
                    <a:lnTo>
                      <a:pt x="528" y="248"/>
                    </a:lnTo>
                    <a:lnTo>
                      <a:pt x="528" y="248"/>
                    </a:lnTo>
                    <a:lnTo>
                      <a:pt x="533" y="243"/>
                    </a:lnTo>
                    <a:lnTo>
                      <a:pt x="539" y="239"/>
                    </a:lnTo>
                    <a:lnTo>
                      <a:pt x="549" y="231"/>
                    </a:lnTo>
                    <a:lnTo>
                      <a:pt x="549" y="231"/>
                    </a:lnTo>
                    <a:lnTo>
                      <a:pt x="562" y="221"/>
                    </a:lnTo>
                    <a:lnTo>
                      <a:pt x="572" y="212"/>
                    </a:lnTo>
                    <a:lnTo>
                      <a:pt x="580" y="201"/>
                    </a:lnTo>
                    <a:lnTo>
                      <a:pt x="588" y="188"/>
                    </a:lnTo>
                    <a:lnTo>
                      <a:pt x="588" y="188"/>
                    </a:lnTo>
                    <a:lnTo>
                      <a:pt x="592" y="181"/>
                    </a:lnTo>
                    <a:lnTo>
                      <a:pt x="597" y="174"/>
                    </a:lnTo>
                    <a:lnTo>
                      <a:pt x="603" y="169"/>
                    </a:lnTo>
                    <a:lnTo>
                      <a:pt x="608" y="164"/>
                    </a:lnTo>
                    <a:lnTo>
                      <a:pt x="620" y="154"/>
                    </a:lnTo>
                    <a:lnTo>
                      <a:pt x="626" y="149"/>
                    </a:lnTo>
                    <a:lnTo>
                      <a:pt x="631" y="142"/>
                    </a:lnTo>
                    <a:lnTo>
                      <a:pt x="631" y="142"/>
                    </a:lnTo>
                    <a:lnTo>
                      <a:pt x="639" y="131"/>
                    </a:lnTo>
                    <a:lnTo>
                      <a:pt x="646" y="121"/>
                    </a:lnTo>
                    <a:lnTo>
                      <a:pt x="650" y="117"/>
                    </a:lnTo>
                    <a:lnTo>
                      <a:pt x="654" y="112"/>
                    </a:lnTo>
                    <a:lnTo>
                      <a:pt x="660" y="108"/>
                    </a:lnTo>
                    <a:lnTo>
                      <a:pt x="666" y="104"/>
                    </a:lnTo>
                    <a:lnTo>
                      <a:pt x="666" y="104"/>
                    </a:lnTo>
                    <a:lnTo>
                      <a:pt x="685" y="95"/>
                    </a:lnTo>
                    <a:lnTo>
                      <a:pt x="703" y="86"/>
                    </a:lnTo>
                    <a:lnTo>
                      <a:pt x="722" y="79"/>
                    </a:lnTo>
                    <a:lnTo>
                      <a:pt x="739" y="71"/>
                    </a:lnTo>
                    <a:lnTo>
                      <a:pt x="739" y="71"/>
                    </a:lnTo>
                    <a:lnTo>
                      <a:pt x="748" y="68"/>
                    </a:lnTo>
                    <a:lnTo>
                      <a:pt x="756" y="65"/>
                    </a:lnTo>
                    <a:lnTo>
                      <a:pt x="773" y="60"/>
                    </a:lnTo>
                    <a:lnTo>
                      <a:pt x="773" y="60"/>
                    </a:lnTo>
                    <a:lnTo>
                      <a:pt x="783" y="56"/>
                    </a:lnTo>
                    <a:lnTo>
                      <a:pt x="793" y="52"/>
                    </a:lnTo>
                    <a:lnTo>
                      <a:pt x="811" y="41"/>
                    </a:lnTo>
                    <a:lnTo>
                      <a:pt x="811" y="41"/>
                    </a:lnTo>
                    <a:lnTo>
                      <a:pt x="828" y="34"/>
                    </a:lnTo>
                    <a:lnTo>
                      <a:pt x="846" y="28"/>
                    </a:lnTo>
                    <a:lnTo>
                      <a:pt x="856" y="26"/>
                    </a:lnTo>
                    <a:lnTo>
                      <a:pt x="866" y="24"/>
                    </a:lnTo>
                    <a:lnTo>
                      <a:pt x="875" y="24"/>
                    </a:lnTo>
                    <a:lnTo>
                      <a:pt x="884" y="24"/>
                    </a:lnTo>
                    <a:lnTo>
                      <a:pt x="885" y="22"/>
                    </a:lnTo>
                    <a:lnTo>
                      <a:pt x="885" y="22"/>
                    </a:lnTo>
                    <a:lnTo>
                      <a:pt x="860" y="17"/>
                    </a:lnTo>
                    <a:lnTo>
                      <a:pt x="834" y="12"/>
                    </a:lnTo>
                    <a:lnTo>
                      <a:pt x="809" y="9"/>
                    </a:lnTo>
                    <a:lnTo>
                      <a:pt x="783" y="5"/>
                    </a:lnTo>
                    <a:lnTo>
                      <a:pt x="757" y="3"/>
                    </a:lnTo>
                    <a:lnTo>
                      <a:pt x="731" y="1"/>
                    </a:lnTo>
                    <a:lnTo>
                      <a:pt x="705" y="0"/>
                    </a:lnTo>
                    <a:lnTo>
                      <a:pt x="679" y="0"/>
                    </a:lnTo>
                    <a:lnTo>
                      <a:pt x="679" y="0"/>
                    </a:lnTo>
                    <a:lnTo>
                      <a:pt x="629" y="1"/>
                    </a:lnTo>
                    <a:lnTo>
                      <a:pt x="581" y="5"/>
                    </a:lnTo>
                    <a:lnTo>
                      <a:pt x="534" y="11"/>
                    </a:lnTo>
                    <a:lnTo>
                      <a:pt x="486" y="19"/>
                    </a:lnTo>
                    <a:lnTo>
                      <a:pt x="440" y="29"/>
                    </a:lnTo>
                    <a:lnTo>
                      <a:pt x="395" y="41"/>
                    </a:lnTo>
                    <a:lnTo>
                      <a:pt x="351" y="56"/>
                    </a:lnTo>
                    <a:lnTo>
                      <a:pt x="306" y="72"/>
                    </a:lnTo>
                    <a:lnTo>
                      <a:pt x="264" y="91"/>
                    </a:lnTo>
                    <a:lnTo>
                      <a:pt x="223" y="112"/>
                    </a:lnTo>
                    <a:lnTo>
                      <a:pt x="183" y="134"/>
                    </a:lnTo>
                    <a:lnTo>
                      <a:pt x="144" y="158"/>
                    </a:lnTo>
                    <a:lnTo>
                      <a:pt x="105" y="183"/>
                    </a:lnTo>
                    <a:lnTo>
                      <a:pt x="69" y="211"/>
                    </a:lnTo>
                    <a:lnTo>
                      <a:pt x="33" y="240"/>
                    </a:lnTo>
                    <a:lnTo>
                      <a:pt x="0" y="271"/>
                    </a:lnTo>
                    <a:lnTo>
                      <a:pt x="0" y="271"/>
                    </a:lnTo>
                    <a:lnTo>
                      <a:pt x="6" y="278"/>
                    </a:lnTo>
                    <a:lnTo>
                      <a:pt x="13" y="285"/>
                    </a:lnTo>
                    <a:lnTo>
                      <a:pt x="21" y="290"/>
                    </a:lnTo>
                    <a:lnTo>
                      <a:pt x="30" y="295"/>
                    </a:lnTo>
                    <a:lnTo>
                      <a:pt x="40" y="299"/>
                    </a:lnTo>
                    <a:lnTo>
                      <a:pt x="49" y="301"/>
                    </a:lnTo>
                    <a:lnTo>
                      <a:pt x="59" y="303"/>
                    </a:lnTo>
                    <a:lnTo>
                      <a:pt x="67" y="304"/>
                    </a:lnTo>
                    <a:lnTo>
                      <a:pt x="67" y="30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3" name="Freeform 162"/>
              <p:cNvSpPr>
                <a:spLocks/>
              </p:cNvSpPr>
              <p:nvPr/>
            </p:nvSpPr>
            <p:spPr bwMode="auto">
              <a:xfrm>
                <a:off x="3346" y="5606"/>
                <a:ext cx="64" cy="157"/>
              </a:xfrm>
              <a:custGeom>
                <a:avLst/>
                <a:gdLst>
                  <a:gd name="T0" fmla="*/ 124 w 320"/>
                  <a:gd name="T1" fmla="*/ 54 h 789"/>
                  <a:gd name="T2" fmla="*/ 123 w 320"/>
                  <a:gd name="T3" fmla="*/ 96 h 789"/>
                  <a:gd name="T4" fmla="*/ 128 w 320"/>
                  <a:gd name="T5" fmla="*/ 124 h 789"/>
                  <a:gd name="T6" fmla="*/ 133 w 320"/>
                  <a:gd name="T7" fmla="*/ 152 h 789"/>
                  <a:gd name="T8" fmla="*/ 131 w 320"/>
                  <a:gd name="T9" fmla="*/ 166 h 789"/>
                  <a:gd name="T10" fmla="*/ 118 w 320"/>
                  <a:gd name="T11" fmla="*/ 196 h 789"/>
                  <a:gd name="T12" fmla="*/ 109 w 320"/>
                  <a:gd name="T13" fmla="*/ 227 h 789"/>
                  <a:gd name="T14" fmla="*/ 109 w 320"/>
                  <a:gd name="T15" fmla="*/ 262 h 789"/>
                  <a:gd name="T16" fmla="*/ 105 w 320"/>
                  <a:gd name="T17" fmla="*/ 296 h 789"/>
                  <a:gd name="T18" fmla="*/ 92 w 320"/>
                  <a:gd name="T19" fmla="*/ 322 h 789"/>
                  <a:gd name="T20" fmla="*/ 62 w 320"/>
                  <a:gd name="T21" fmla="*/ 366 h 789"/>
                  <a:gd name="T22" fmla="*/ 26 w 320"/>
                  <a:gd name="T23" fmla="*/ 415 h 789"/>
                  <a:gd name="T24" fmla="*/ 16 w 320"/>
                  <a:gd name="T25" fmla="*/ 433 h 789"/>
                  <a:gd name="T26" fmla="*/ 3 w 320"/>
                  <a:gd name="T27" fmla="*/ 460 h 789"/>
                  <a:gd name="T28" fmla="*/ 5 w 320"/>
                  <a:gd name="T29" fmla="*/ 467 h 789"/>
                  <a:gd name="T30" fmla="*/ 18 w 320"/>
                  <a:gd name="T31" fmla="*/ 483 h 789"/>
                  <a:gd name="T32" fmla="*/ 26 w 320"/>
                  <a:gd name="T33" fmla="*/ 504 h 789"/>
                  <a:gd name="T34" fmla="*/ 30 w 320"/>
                  <a:gd name="T35" fmla="*/ 525 h 789"/>
                  <a:gd name="T36" fmla="*/ 38 w 320"/>
                  <a:gd name="T37" fmla="*/ 542 h 789"/>
                  <a:gd name="T38" fmla="*/ 63 w 320"/>
                  <a:gd name="T39" fmla="*/ 554 h 789"/>
                  <a:gd name="T40" fmla="*/ 82 w 320"/>
                  <a:gd name="T41" fmla="*/ 571 h 789"/>
                  <a:gd name="T42" fmla="*/ 107 w 320"/>
                  <a:gd name="T43" fmla="*/ 605 h 789"/>
                  <a:gd name="T44" fmla="*/ 134 w 320"/>
                  <a:gd name="T45" fmla="*/ 666 h 789"/>
                  <a:gd name="T46" fmla="*/ 141 w 320"/>
                  <a:gd name="T47" fmla="*/ 690 h 789"/>
                  <a:gd name="T48" fmla="*/ 157 w 320"/>
                  <a:gd name="T49" fmla="*/ 756 h 789"/>
                  <a:gd name="T50" fmla="*/ 166 w 320"/>
                  <a:gd name="T51" fmla="*/ 769 h 789"/>
                  <a:gd name="T52" fmla="*/ 189 w 320"/>
                  <a:gd name="T53" fmla="*/ 781 h 789"/>
                  <a:gd name="T54" fmla="*/ 204 w 320"/>
                  <a:gd name="T55" fmla="*/ 784 h 789"/>
                  <a:gd name="T56" fmla="*/ 224 w 320"/>
                  <a:gd name="T57" fmla="*/ 759 h 789"/>
                  <a:gd name="T58" fmla="*/ 243 w 320"/>
                  <a:gd name="T59" fmla="*/ 733 h 789"/>
                  <a:gd name="T60" fmla="*/ 266 w 320"/>
                  <a:gd name="T61" fmla="*/ 712 h 789"/>
                  <a:gd name="T62" fmla="*/ 288 w 320"/>
                  <a:gd name="T63" fmla="*/ 689 h 789"/>
                  <a:gd name="T64" fmla="*/ 307 w 320"/>
                  <a:gd name="T65" fmla="*/ 662 h 789"/>
                  <a:gd name="T66" fmla="*/ 317 w 320"/>
                  <a:gd name="T67" fmla="*/ 642 h 789"/>
                  <a:gd name="T68" fmla="*/ 320 w 320"/>
                  <a:gd name="T69" fmla="*/ 560 h 789"/>
                  <a:gd name="T70" fmla="*/ 313 w 320"/>
                  <a:gd name="T71" fmla="*/ 444 h 789"/>
                  <a:gd name="T72" fmla="*/ 294 w 320"/>
                  <a:gd name="T73" fmla="*/ 333 h 789"/>
                  <a:gd name="T74" fmla="*/ 263 w 320"/>
                  <a:gd name="T75" fmla="*/ 227 h 789"/>
                  <a:gd name="T76" fmla="*/ 219 w 320"/>
                  <a:gd name="T77" fmla="*/ 125 h 789"/>
                  <a:gd name="T78" fmla="*/ 166 w 320"/>
                  <a:gd name="T79" fmla="*/ 31 h 789"/>
                  <a:gd name="T80" fmla="*/ 145 w 320"/>
                  <a:gd name="T81" fmla="*/ 6 h 789"/>
                  <a:gd name="T82" fmla="*/ 132 w 320"/>
                  <a:gd name="T83" fmla="*/ 35 h 7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20" h="789">
                    <a:moveTo>
                      <a:pt x="126" y="47"/>
                    </a:moveTo>
                    <a:lnTo>
                      <a:pt x="126" y="47"/>
                    </a:lnTo>
                    <a:lnTo>
                      <a:pt x="124" y="54"/>
                    </a:lnTo>
                    <a:lnTo>
                      <a:pt x="123" y="62"/>
                    </a:lnTo>
                    <a:lnTo>
                      <a:pt x="122" y="78"/>
                    </a:lnTo>
                    <a:lnTo>
                      <a:pt x="123" y="96"/>
                    </a:lnTo>
                    <a:lnTo>
                      <a:pt x="125" y="111"/>
                    </a:lnTo>
                    <a:lnTo>
                      <a:pt x="125" y="111"/>
                    </a:lnTo>
                    <a:lnTo>
                      <a:pt x="128" y="124"/>
                    </a:lnTo>
                    <a:lnTo>
                      <a:pt x="131" y="138"/>
                    </a:lnTo>
                    <a:lnTo>
                      <a:pt x="133" y="145"/>
                    </a:lnTo>
                    <a:lnTo>
                      <a:pt x="133" y="152"/>
                    </a:lnTo>
                    <a:lnTo>
                      <a:pt x="133" y="159"/>
                    </a:lnTo>
                    <a:lnTo>
                      <a:pt x="131" y="166"/>
                    </a:lnTo>
                    <a:lnTo>
                      <a:pt x="131" y="166"/>
                    </a:lnTo>
                    <a:lnTo>
                      <a:pt x="128" y="174"/>
                    </a:lnTo>
                    <a:lnTo>
                      <a:pt x="125" y="182"/>
                    </a:lnTo>
                    <a:lnTo>
                      <a:pt x="118" y="196"/>
                    </a:lnTo>
                    <a:lnTo>
                      <a:pt x="112" y="211"/>
                    </a:lnTo>
                    <a:lnTo>
                      <a:pt x="110" y="219"/>
                    </a:lnTo>
                    <a:lnTo>
                      <a:pt x="109" y="227"/>
                    </a:lnTo>
                    <a:lnTo>
                      <a:pt x="109" y="227"/>
                    </a:lnTo>
                    <a:lnTo>
                      <a:pt x="109" y="245"/>
                    </a:lnTo>
                    <a:lnTo>
                      <a:pt x="109" y="262"/>
                    </a:lnTo>
                    <a:lnTo>
                      <a:pt x="108" y="279"/>
                    </a:lnTo>
                    <a:lnTo>
                      <a:pt x="107" y="287"/>
                    </a:lnTo>
                    <a:lnTo>
                      <a:pt x="105" y="296"/>
                    </a:lnTo>
                    <a:lnTo>
                      <a:pt x="105" y="296"/>
                    </a:lnTo>
                    <a:lnTo>
                      <a:pt x="99" y="309"/>
                    </a:lnTo>
                    <a:lnTo>
                      <a:pt x="92" y="322"/>
                    </a:lnTo>
                    <a:lnTo>
                      <a:pt x="76" y="347"/>
                    </a:lnTo>
                    <a:lnTo>
                      <a:pt x="76" y="347"/>
                    </a:lnTo>
                    <a:lnTo>
                      <a:pt x="62" y="366"/>
                    </a:lnTo>
                    <a:lnTo>
                      <a:pt x="47" y="386"/>
                    </a:lnTo>
                    <a:lnTo>
                      <a:pt x="32" y="405"/>
                    </a:lnTo>
                    <a:lnTo>
                      <a:pt x="26" y="415"/>
                    </a:lnTo>
                    <a:lnTo>
                      <a:pt x="20" y="425"/>
                    </a:lnTo>
                    <a:lnTo>
                      <a:pt x="20" y="425"/>
                    </a:lnTo>
                    <a:lnTo>
                      <a:pt x="16" y="433"/>
                    </a:lnTo>
                    <a:lnTo>
                      <a:pt x="11" y="445"/>
                    </a:lnTo>
                    <a:lnTo>
                      <a:pt x="6" y="455"/>
                    </a:lnTo>
                    <a:lnTo>
                      <a:pt x="3" y="460"/>
                    </a:lnTo>
                    <a:lnTo>
                      <a:pt x="0" y="463"/>
                    </a:lnTo>
                    <a:lnTo>
                      <a:pt x="0" y="463"/>
                    </a:lnTo>
                    <a:lnTo>
                      <a:pt x="5" y="467"/>
                    </a:lnTo>
                    <a:lnTo>
                      <a:pt x="9" y="472"/>
                    </a:lnTo>
                    <a:lnTo>
                      <a:pt x="14" y="477"/>
                    </a:lnTo>
                    <a:lnTo>
                      <a:pt x="18" y="483"/>
                    </a:lnTo>
                    <a:lnTo>
                      <a:pt x="21" y="490"/>
                    </a:lnTo>
                    <a:lnTo>
                      <a:pt x="24" y="497"/>
                    </a:lnTo>
                    <a:lnTo>
                      <a:pt x="26" y="504"/>
                    </a:lnTo>
                    <a:lnTo>
                      <a:pt x="28" y="512"/>
                    </a:lnTo>
                    <a:lnTo>
                      <a:pt x="28" y="512"/>
                    </a:lnTo>
                    <a:lnTo>
                      <a:pt x="30" y="525"/>
                    </a:lnTo>
                    <a:lnTo>
                      <a:pt x="29" y="539"/>
                    </a:lnTo>
                    <a:lnTo>
                      <a:pt x="29" y="539"/>
                    </a:lnTo>
                    <a:lnTo>
                      <a:pt x="38" y="542"/>
                    </a:lnTo>
                    <a:lnTo>
                      <a:pt x="47" y="546"/>
                    </a:lnTo>
                    <a:lnTo>
                      <a:pt x="63" y="554"/>
                    </a:lnTo>
                    <a:lnTo>
                      <a:pt x="63" y="554"/>
                    </a:lnTo>
                    <a:lnTo>
                      <a:pt x="70" y="560"/>
                    </a:lnTo>
                    <a:lnTo>
                      <a:pt x="77" y="565"/>
                    </a:lnTo>
                    <a:lnTo>
                      <a:pt x="82" y="571"/>
                    </a:lnTo>
                    <a:lnTo>
                      <a:pt x="88" y="577"/>
                    </a:lnTo>
                    <a:lnTo>
                      <a:pt x="98" y="590"/>
                    </a:lnTo>
                    <a:lnTo>
                      <a:pt x="107" y="605"/>
                    </a:lnTo>
                    <a:lnTo>
                      <a:pt x="115" y="620"/>
                    </a:lnTo>
                    <a:lnTo>
                      <a:pt x="122" y="636"/>
                    </a:lnTo>
                    <a:lnTo>
                      <a:pt x="134" y="666"/>
                    </a:lnTo>
                    <a:lnTo>
                      <a:pt x="134" y="666"/>
                    </a:lnTo>
                    <a:lnTo>
                      <a:pt x="137" y="678"/>
                    </a:lnTo>
                    <a:lnTo>
                      <a:pt x="141" y="690"/>
                    </a:lnTo>
                    <a:lnTo>
                      <a:pt x="147" y="716"/>
                    </a:lnTo>
                    <a:lnTo>
                      <a:pt x="153" y="743"/>
                    </a:lnTo>
                    <a:lnTo>
                      <a:pt x="157" y="756"/>
                    </a:lnTo>
                    <a:lnTo>
                      <a:pt x="161" y="769"/>
                    </a:lnTo>
                    <a:lnTo>
                      <a:pt x="161" y="769"/>
                    </a:lnTo>
                    <a:lnTo>
                      <a:pt x="166" y="769"/>
                    </a:lnTo>
                    <a:lnTo>
                      <a:pt x="171" y="770"/>
                    </a:lnTo>
                    <a:lnTo>
                      <a:pt x="180" y="775"/>
                    </a:lnTo>
                    <a:lnTo>
                      <a:pt x="189" y="781"/>
                    </a:lnTo>
                    <a:lnTo>
                      <a:pt x="197" y="789"/>
                    </a:lnTo>
                    <a:lnTo>
                      <a:pt x="197" y="789"/>
                    </a:lnTo>
                    <a:lnTo>
                      <a:pt x="204" y="784"/>
                    </a:lnTo>
                    <a:lnTo>
                      <a:pt x="211" y="777"/>
                    </a:lnTo>
                    <a:lnTo>
                      <a:pt x="217" y="769"/>
                    </a:lnTo>
                    <a:lnTo>
                      <a:pt x="224" y="759"/>
                    </a:lnTo>
                    <a:lnTo>
                      <a:pt x="224" y="759"/>
                    </a:lnTo>
                    <a:lnTo>
                      <a:pt x="234" y="745"/>
                    </a:lnTo>
                    <a:lnTo>
                      <a:pt x="243" y="733"/>
                    </a:lnTo>
                    <a:lnTo>
                      <a:pt x="253" y="723"/>
                    </a:lnTo>
                    <a:lnTo>
                      <a:pt x="266" y="712"/>
                    </a:lnTo>
                    <a:lnTo>
                      <a:pt x="266" y="712"/>
                    </a:lnTo>
                    <a:lnTo>
                      <a:pt x="274" y="705"/>
                    </a:lnTo>
                    <a:lnTo>
                      <a:pt x="281" y="698"/>
                    </a:lnTo>
                    <a:lnTo>
                      <a:pt x="288" y="689"/>
                    </a:lnTo>
                    <a:lnTo>
                      <a:pt x="295" y="681"/>
                    </a:lnTo>
                    <a:lnTo>
                      <a:pt x="301" y="672"/>
                    </a:lnTo>
                    <a:lnTo>
                      <a:pt x="307" y="662"/>
                    </a:lnTo>
                    <a:lnTo>
                      <a:pt x="312" y="652"/>
                    </a:lnTo>
                    <a:lnTo>
                      <a:pt x="317" y="642"/>
                    </a:lnTo>
                    <a:lnTo>
                      <a:pt x="317" y="642"/>
                    </a:lnTo>
                    <a:lnTo>
                      <a:pt x="319" y="601"/>
                    </a:lnTo>
                    <a:lnTo>
                      <a:pt x="320" y="560"/>
                    </a:lnTo>
                    <a:lnTo>
                      <a:pt x="320" y="560"/>
                    </a:lnTo>
                    <a:lnTo>
                      <a:pt x="319" y="520"/>
                    </a:lnTo>
                    <a:lnTo>
                      <a:pt x="317" y="482"/>
                    </a:lnTo>
                    <a:lnTo>
                      <a:pt x="313" y="444"/>
                    </a:lnTo>
                    <a:lnTo>
                      <a:pt x="308" y="407"/>
                    </a:lnTo>
                    <a:lnTo>
                      <a:pt x="302" y="369"/>
                    </a:lnTo>
                    <a:lnTo>
                      <a:pt x="294" y="333"/>
                    </a:lnTo>
                    <a:lnTo>
                      <a:pt x="285" y="297"/>
                    </a:lnTo>
                    <a:lnTo>
                      <a:pt x="274" y="262"/>
                    </a:lnTo>
                    <a:lnTo>
                      <a:pt x="263" y="227"/>
                    </a:lnTo>
                    <a:lnTo>
                      <a:pt x="250" y="192"/>
                    </a:lnTo>
                    <a:lnTo>
                      <a:pt x="236" y="158"/>
                    </a:lnTo>
                    <a:lnTo>
                      <a:pt x="219" y="125"/>
                    </a:lnTo>
                    <a:lnTo>
                      <a:pt x="203" y="93"/>
                    </a:lnTo>
                    <a:lnTo>
                      <a:pt x="185" y="61"/>
                    </a:lnTo>
                    <a:lnTo>
                      <a:pt x="166" y="31"/>
                    </a:lnTo>
                    <a:lnTo>
                      <a:pt x="146" y="0"/>
                    </a:lnTo>
                    <a:lnTo>
                      <a:pt x="146" y="0"/>
                    </a:lnTo>
                    <a:lnTo>
                      <a:pt x="145" y="6"/>
                    </a:lnTo>
                    <a:lnTo>
                      <a:pt x="143" y="12"/>
                    </a:lnTo>
                    <a:lnTo>
                      <a:pt x="138" y="24"/>
                    </a:lnTo>
                    <a:lnTo>
                      <a:pt x="132" y="35"/>
                    </a:lnTo>
                    <a:lnTo>
                      <a:pt x="126" y="47"/>
                    </a:lnTo>
                    <a:lnTo>
                      <a:pt x="126" y="4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4" name="Freeform 163"/>
              <p:cNvSpPr>
                <a:spLocks/>
              </p:cNvSpPr>
              <p:nvPr/>
            </p:nvSpPr>
            <p:spPr bwMode="auto">
              <a:xfrm>
                <a:off x="3267" y="5563"/>
                <a:ext cx="100" cy="134"/>
              </a:xfrm>
              <a:custGeom>
                <a:avLst/>
                <a:gdLst>
                  <a:gd name="T0" fmla="*/ 242 w 504"/>
                  <a:gd name="T1" fmla="*/ 49 h 670"/>
                  <a:gd name="T2" fmla="*/ 208 w 504"/>
                  <a:gd name="T3" fmla="*/ 75 h 670"/>
                  <a:gd name="T4" fmla="*/ 169 w 504"/>
                  <a:gd name="T5" fmla="*/ 117 h 670"/>
                  <a:gd name="T6" fmla="*/ 148 w 504"/>
                  <a:gd name="T7" fmla="*/ 141 h 670"/>
                  <a:gd name="T8" fmla="*/ 78 w 504"/>
                  <a:gd name="T9" fmla="*/ 207 h 670"/>
                  <a:gd name="T10" fmla="*/ 40 w 504"/>
                  <a:gd name="T11" fmla="*/ 251 h 670"/>
                  <a:gd name="T12" fmla="*/ 0 w 504"/>
                  <a:gd name="T13" fmla="*/ 291 h 670"/>
                  <a:gd name="T14" fmla="*/ 16 w 504"/>
                  <a:gd name="T15" fmla="*/ 306 h 670"/>
                  <a:gd name="T16" fmla="*/ 25 w 504"/>
                  <a:gd name="T17" fmla="*/ 323 h 670"/>
                  <a:gd name="T18" fmla="*/ 61 w 504"/>
                  <a:gd name="T19" fmla="*/ 356 h 670"/>
                  <a:gd name="T20" fmla="*/ 90 w 504"/>
                  <a:gd name="T21" fmla="*/ 386 h 670"/>
                  <a:gd name="T22" fmla="*/ 122 w 504"/>
                  <a:gd name="T23" fmla="*/ 408 h 670"/>
                  <a:gd name="T24" fmla="*/ 144 w 504"/>
                  <a:gd name="T25" fmla="*/ 414 h 670"/>
                  <a:gd name="T26" fmla="*/ 170 w 504"/>
                  <a:gd name="T27" fmla="*/ 420 h 670"/>
                  <a:gd name="T28" fmla="*/ 192 w 504"/>
                  <a:gd name="T29" fmla="*/ 433 h 670"/>
                  <a:gd name="T30" fmla="*/ 212 w 504"/>
                  <a:gd name="T31" fmla="*/ 450 h 670"/>
                  <a:gd name="T32" fmla="*/ 228 w 504"/>
                  <a:gd name="T33" fmla="*/ 471 h 670"/>
                  <a:gd name="T34" fmla="*/ 234 w 504"/>
                  <a:gd name="T35" fmla="*/ 489 h 670"/>
                  <a:gd name="T36" fmla="*/ 241 w 504"/>
                  <a:gd name="T37" fmla="*/ 507 h 670"/>
                  <a:gd name="T38" fmla="*/ 269 w 504"/>
                  <a:gd name="T39" fmla="*/ 538 h 670"/>
                  <a:gd name="T40" fmla="*/ 299 w 504"/>
                  <a:gd name="T41" fmla="*/ 567 h 670"/>
                  <a:gd name="T42" fmla="*/ 319 w 504"/>
                  <a:gd name="T43" fmla="*/ 597 h 670"/>
                  <a:gd name="T44" fmla="*/ 338 w 504"/>
                  <a:gd name="T45" fmla="*/ 637 h 670"/>
                  <a:gd name="T46" fmla="*/ 350 w 504"/>
                  <a:gd name="T47" fmla="*/ 657 h 670"/>
                  <a:gd name="T48" fmla="*/ 364 w 504"/>
                  <a:gd name="T49" fmla="*/ 669 h 670"/>
                  <a:gd name="T50" fmla="*/ 377 w 504"/>
                  <a:gd name="T51" fmla="*/ 669 h 670"/>
                  <a:gd name="T52" fmla="*/ 380 w 504"/>
                  <a:gd name="T53" fmla="*/ 657 h 670"/>
                  <a:gd name="T54" fmla="*/ 393 w 504"/>
                  <a:gd name="T55" fmla="*/ 626 h 670"/>
                  <a:gd name="T56" fmla="*/ 423 w 504"/>
                  <a:gd name="T57" fmla="*/ 575 h 670"/>
                  <a:gd name="T58" fmla="*/ 450 w 504"/>
                  <a:gd name="T59" fmla="*/ 523 h 670"/>
                  <a:gd name="T60" fmla="*/ 464 w 504"/>
                  <a:gd name="T61" fmla="*/ 494 h 670"/>
                  <a:gd name="T62" fmla="*/ 492 w 504"/>
                  <a:gd name="T63" fmla="*/ 435 h 670"/>
                  <a:gd name="T64" fmla="*/ 500 w 504"/>
                  <a:gd name="T65" fmla="*/ 403 h 670"/>
                  <a:gd name="T66" fmla="*/ 504 w 504"/>
                  <a:gd name="T67" fmla="*/ 348 h 670"/>
                  <a:gd name="T68" fmla="*/ 498 w 504"/>
                  <a:gd name="T69" fmla="*/ 255 h 670"/>
                  <a:gd name="T70" fmla="*/ 494 w 504"/>
                  <a:gd name="T71" fmla="*/ 237 h 670"/>
                  <a:gd name="T72" fmla="*/ 489 w 504"/>
                  <a:gd name="T73" fmla="*/ 219 h 670"/>
                  <a:gd name="T74" fmla="*/ 489 w 504"/>
                  <a:gd name="T75" fmla="*/ 189 h 670"/>
                  <a:gd name="T76" fmla="*/ 487 w 504"/>
                  <a:gd name="T77" fmla="*/ 172 h 670"/>
                  <a:gd name="T78" fmla="*/ 475 w 504"/>
                  <a:gd name="T79" fmla="*/ 138 h 670"/>
                  <a:gd name="T80" fmla="*/ 472 w 504"/>
                  <a:gd name="T81" fmla="*/ 124 h 670"/>
                  <a:gd name="T82" fmla="*/ 376 w 504"/>
                  <a:gd name="T83" fmla="*/ 28 h 670"/>
                  <a:gd name="T84" fmla="*/ 333 w 504"/>
                  <a:gd name="T85" fmla="*/ 7 h 670"/>
                  <a:gd name="T86" fmla="*/ 300 w 504"/>
                  <a:gd name="T87" fmla="*/ 23 h 670"/>
                  <a:gd name="T88" fmla="*/ 255 w 504"/>
                  <a:gd name="T89" fmla="*/ 42 h 6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504" h="670">
                    <a:moveTo>
                      <a:pt x="255" y="42"/>
                    </a:moveTo>
                    <a:lnTo>
                      <a:pt x="255" y="42"/>
                    </a:lnTo>
                    <a:lnTo>
                      <a:pt x="242" y="49"/>
                    </a:lnTo>
                    <a:lnTo>
                      <a:pt x="230" y="58"/>
                    </a:lnTo>
                    <a:lnTo>
                      <a:pt x="218" y="66"/>
                    </a:lnTo>
                    <a:lnTo>
                      <a:pt x="208" y="75"/>
                    </a:lnTo>
                    <a:lnTo>
                      <a:pt x="197" y="85"/>
                    </a:lnTo>
                    <a:lnTo>
                      <a:pt x="188" y="95"/>
                    </a:lnTo>
                    <a:lnTo>
                      <a:pt x="169" y="117"/>
                    </a:lnTo>
                    <a:lnTo>
                      <a:pt x="169" y="117"/>
                    </a:lnTo>
                    <a:lnTo>
                      <a:pt x="159" y="130"/>
                    </a:lnTo>
                    <a:lnTo>
                      <a:pt x="148" y="141"/>
                    </a:lnTo>
                    <a:lnTo>
                      <a:pt x="125" y="164"/>
                    </a:lnTo>
                    <a:lnTo>
                      <a:pt x="102" y="185"/>
                    </a:lnTo>
                    <a:lnTo>
                      <a:pt x="78" y="207"/>
                    </a:lnTo>
                    <a:lnTo>
                      <a:pt x="78" y="207"/>
                    </a:lnTo>
                    <a:lnTo>
                      <a:pt x="59" y="228"/>
                    </a:lnTo>
                    <a:lnTo>
                      <a:pt x="40" y="251"/>
                    </a:lnTo>
                    <a:lnTo>
                      <a:pt x="21" y="272"/>
                    </a:lnTo>
                    <a:lnTo>
                      <a:pt x="10" y="282"/>
                    </a:lnTo>
                    <a:lnTo>
                      <a:pt x="0" y="291"/>
                    </a:lnTo>
                    <a:lnTo>
                      <a:pt x="0" y="291"/>
                    </a:lnTo>
                    <a:lnTo>
                      <a:pt x="9" y="298"/>
                    </a:lnTo>
                    <a:lnTo>
                      <a:pt x="16" y="306"/>
                    </a:lnTo>
                    <a:lnTo>
                      <a:pt x="22" y="314"/>
                    </a:lnTo>
                    <a:lnTo>
                      <a:pt x="25" y="323"/>
                    </a:lnTo>
                    <a:lnTo>
                      <a:pt x="25" y="323"/>
                    </a:lnTo>
                    <a:lnTo>
                      <a:pt x="34" y="330"/>
                    </a:lnTo>
                    <a:lnTo>
                      <a:pt x="43" y="338"/>
                    </a:lnTo>
                    <a:lnTo>
                      <a:pt x="61" y="356"/>
                    </a:lnTo>
                    <a:lnTo>
                      <a:pt x="76" y="373"/>
                    </a:lnTo>
                    <a:lnTo>
                      <a:pt x="90" y="386"/>
                    </a:lnTo>
                    <a:lnTo>
                      <a:pt x="90" y="386"/>
                    </a:lnTo>
                    <a:lnTo>
                      <a:pt x="102" y="396"/>
                    </a:lnTo>
                    <a:lnTo>
                      <a:pt x="115" y="405"/>
                    </a:lnTo>
                    <a:lnTo>
                      <a:pt x="122" y="408"/>
                    </a:lnTo>
                    <a:lnTo>
                      <a:pt x="129" y="411"/>
                    </a:lnTo>
                    <a:lnTo>
                      <a:pt x="136" y="413"/>
                    </a:lnTo>
                    <a:lnTo>
                      <a:pt x="144" y="414"/>
                    </a:lnTo>
                    <a:lnTo>
                      <a:pt x="144" y="414"/>
                    </a:lnTo>
                    <a:lnTo>
                      <a:pt x="158" y="417"/>
                    </a:lnTo>
                    <a:lnTo>
                      <a:pt x="170" y="420"/>
                    </a:lnTo>
                    <a:lnTo>
                      <a:pt x="175" y="422"/>
                    </a:lnTo>
                    <a:lnTo>
                      <a:pt x="180" y="425"/>
                    </a:lnTo>
                    <a:lnTo>
                      <a:pt x="192" y="433"/>
                    </a:lnTo>
                    <a:lnTo>
                      <a:pt x="192" y="433"/>
                    </a:lnTo>
                    <a:lnTo>
                      <a:pt x="202" y="442"/>
                    </a:lnTo>
                    <a:lnTo>
                      <a:pt x="212" y="450"/>
                    </a:lnTo>
                    <a:lnTo>
                      <a:pt x="221" y="460"/>
                    </a:lnTo>
                    <a:lnTo>
                      <a:pt x="225" y="465"/>
                    </a:lnTo>
                    <a:lnTo>
                      <a:pt x="228" y="471"/>
                    </a:lnTo>
                    <a:lnTo>
                      <a:pt x="228" y="471"/>
                    </a:lnTo>
                    <a:lnTo>
                      <a:pt x="232" y="480"/>
                    </a:lnTo>
                    <a:lnTo>
                      <a:pt x="234" y="489"/>
                    </a:lnTo>
                    <a:lnTo>
                      <a:pt x="237" y="498"/>
                    </a:lnTo>
                    <a:lnTo>
                      <a:pt x="241" y="507"/>
                    </a:lnTo>
                    <a:lnTo>
                      <a:pt x="241" y="507"/>
                    </a:lnTo>
                    <a:lnTo>
                      <a:pt x="246" y="515"/>
                    </a:lnTo>
                    <a:lnTo>
                      <a:pt x="253" y="523"/>
                    </a:lnTo>
                    <a:lnTo>
                      <a:pt x="269" y="538"/>
                    </a:lnTo>
                    <a:lnTo>
                      <a:pt x="284" y="552"/>
                    </a:lnTo>
                    <a:lnTo>
                      <a:pt x="299" y="567"/>
                    </a:lnTo>
                    <a:lnTo>
                      <a:pt x="299" y="567"/>
                    </a:lnTo>
                    <a:lnTo>
                      <a:pt x="307" y="576"/>
                    </a:lnTo>
                    <a:lnTo>
                      <a:pt x="313" y="586"/>
                    </a:lnTo>
                    <a:lnTo>
                      <a:pt x="319" y="597"/>
                    </a:lnTo>
                    <a:lnTo>
                      <a:pt x="323" y="607"/>
                    </a:lnTo>
                    <a:lnTo>
                      <a:pt x="333" y="627"/>
                    </a:lnTo>
                    <a:lnTo>
                      <a:pt x="338" y="637"/>
                    </a:lnTo>
                    <a:lnTo>
                      <a:pt x="344" y="647"/>
                    </a:lnTo>
                    <a:lnTo>
                      <a:pt x="344" y="647"/>
                    </a:lnTo>
                    <a:lnTo>
                      <a:pt x="350" y="657"/>
                    </a:lnTo>
                    <a:lnTo>
                      <a:pt x="360" y="670"/>
                    </a:lnTo>
                    <a:lnTo>
                      <a:pt x="360" y="670"/>
                    </a:lnTo>
                    <a:lnTo>
                      <a:pt x="364" y="669"/>
                    </a:lnTo>
                    <a:lnTo>
                      <a:pt x="364" y="669"/>
                    </a:lnTo>
                    <a:lnTo>
                      <a:pt x="370" y="669"/>
                    </a:lnTo>
                    <a:lnTo>
                      <a:pt x="377" y="669"/>
                    </a:lnTo>
                    <a:lnTo>
                      <a:pt x="377" y="669"/>
                    </a:lnTo>
                    <a:lnTo>
                      <a:pt x="378" y="664"/>
                    </a:lnTo>
                    <a:lnTo>
                      <a:pt x="380" y="657"/>
                    </a:lnTo>
                    <a:lnTo>
                      <a:pt x="385" y="645"/>
                    </a:lnTo>
                    <a:lnTo>
                      <a:pt x="390" y="634"/>
                    </a:lnTo>
                    <a:lnTo>
                      <a:pt x="393" y="626"/>
                    </a:lnTo>
                    <a:lnTo>
                      <a:pt x="393" y="626"/>
                    </a:lnTo>
                    <a:lnTo>
                      <a:pt x="408" y="601"/>
                    </a:lnTo>
                    <a:lnTo>
                      <a:pt x="423" y="575"/>
                    </a:lnTo>
                    <a:lnTo>
                      <a:pt x="437" y="550"/>
                    </a:lnTo>
                    <a:lnTo>
                      <a:pt x="443" y="536"/>
                    </a:lnTo>
                    <a:lnTo>
                      <a:pt x="450" y="523"/>
                    </a:lnTo>
                    <a:lnTo>
                      <a:pt x="450" y="523"/>
                    </a:lnTo>
                    <a:lnTo>
                      <a:pt x="456" y="508"/>
                    </a:lnTo>
                    <a:lnTo>
                      <a:pt x="464" y="494"/>
                    </a:lnTo>
                    <a:lnTo>
                      <a:pt x="479" y="465"/>
                    </a:lnTo>
                    <a:lnTo>
                      <a:pt x="486" y="450"/>
                    </a:lnTo>
                    <a:lnTo>
                      <a:pt x="492" y="435"/>
                    </a:lnTo>
                    <a:lnTo>
                      <a:pt x="497" y="420"/>
                    </a:lnTo>
                    <a:lnTo>
                      <a:pt x="500" y="403"/>
                    </a:lnTo>
                    <a:lnTo>
                      <a:pt x="500" y="403"/>
                    </a:lnTo>
                    <a:lnTo>
                      <a:pt x="502" y="385"/>
                    </a:lnTo>
                    <a:lnTo>
                      <a:pt x="503" y="367"/>
                    </a:lnTo>
                    <a:lnTo>
                      <a:pt x="504" y="348"/>
                    </a:lnTo>
                    <a:lnTo>
                      <a:pt x="503" y="329"/>
                    </a:lnTo>
                    <a:lnTo>
                      <a:pt x="501" y="291"/>
                    </a:lnTo>
                    <a:lnTo>
                      <a:pt x="498" y="255"/>
                    </a:lnTo>
                    <a:lnTo>
                      <a:pt x="498" y="255"/>
                    </a:lnTo>
                    <a:lnTo>
                      <a:pt x="496" y="246"/>
                    </a:lnTo>
                    <a:lnTo>
                      <a:pt x="494" y="237"/>
                    </a:lnTo>
                    <a:lnTo>
                      <a:pt x="491" y="227"/>
                    </a:lnTo>
                    <a:lnTo>
                      <a:pt x="489" y="219"/>
                    </a:lnTo>
                    <a:lnTo>
                      <a:pt x="489" y="219"/>
                    </a:lnTo>
                    <a:lnTo>
                      <a:pt x="488" y="209"/>
                    </a:lnTo>
                    <a:lnTo>
                      <a:pt x="488" y="199"/>
                    </a:lnTo>
                    <a:lnTo>
                      <a:pt x="489" y="189"/>
                    </a:lnTo>
                    <a:lnTo>
                      <a:pt x="488" y="179"/>
                    </a:lnTo>
                    <a:lnTo>
                      <a:pt x="488" y="179"/>
                    </a:lnTo>
                    <a:lnTo>
                      <a:pt x="487" y="172"/>
                    </a:lnTo>
                    <a:lnTo>
                      <a:pt x="485" y="165"/>
                    </a:lnTo>
                    <a:lnTo>
                      <a:pt x="480" y="152"/>
                    </a:lnTo>
                    <a:lnTo>
                      <a:pt x="475" y="138"/>
                    </a:lnTo>
                    <a:lnTo>
                      <a:pt x="474" y="131"/>
                    </a:lnTo>
                    <a:lnTo>
                      <a:pt x="472" y="124"/>
                    </a:lnTo>
                    <a:lnTo>
                      <a:pt x="472" y="124"/>
                    </a:lnTo>
                    <a:lnTo>
                      <a:pt x="441" y="91"/>
                    </a:lnTo>
                    <a:lnTo>
                      <a:pt x="409" y="59"/>
                    </a:lnTo>
                    <a:lnTo>
                      <a:pt x="376" y="28"/>
                    </a:lnTo>
                    <a:lnTo>
                      <a:pt x="342" y="0"/>
                    </a:lnTo>
                    <a:lnTo>
                      <a:pt x="342" y="0"/>
                    </a:lnTo>
                    <a:lnTo>
                      <a:pt x="333" y="7"/>
                    </a:lnTo>
                    <a:lnTo>
                      <a:pt x="322" y="13"/>
                    </a:lnTo>
                    <a:lnTo>
                      <a:pt x="311" y="18"/>
                    </a:lnTo>
                    <a:lnTo>
                      <a:pt x="300" y="23"/>
                    </a:lnTo>
                    <a:lnTo>
                      <a:pt x="277" y="32"/>
                    </a:lnTo>
                    <a:lnTo>
                      <a:pt x="255" y="42"/>
                    </a:lnTo>
                    <a:lnTo>
                      <a:pt x="255" y="4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7" name="Rektangel 182"/>
            <p:cNvSpPr>
              <a:spLocks noChangeArrowheads="1"/>
            </p:cNvSpPr>
            <p:nvPr/>
          </p:nvSpPr>
          <p:spPr bwMode="auto">
            <a:xfrm>
              <a:off x="642987" y="5355869"/>
              <a:ext cx="3515914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1600" b="1" noProof="1">
                  <a:solidFill>
                    <a:schemeClr val="tx1"/>
                  </a:solidFill>
                  <a:latin typeface="Calibri Light" panose="020F0302020204030204" pitchFamily="34" charset="0"/>
                  <a:cs typeface="Arial" charset="0"/>
                </a:rPr>
                <a:t>@CSUenergy</a:t>
              </a:r>
            </a:p>
          </p:txBody>
        </p:sp>
        <p:sp>
          <p:nvSpPr>
            <p:cNvPr id="18" name="Rektangel 182"/>
            <p:cNvSpPr>
              <a:spLocks noChangeArrowheads="1"/>
            </p:cNvSpPr>
            <p:nvPr/>
          </p:nvSpPr>
          <p:spPr bwMode="auto">
            <a:xfrm>
              <a:off x="642987" y="5871132"/>
              <a:ext cx="3515914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1600" b="1" noProof="1">
                  <a:solidFill>
                    <a:schemeClr val="tx1"/>
                  </a:solidFill>
                  <a:latin typeface="Calibri Light" panose="020F0302020204030204" pitchFamily="34" charset="0"/>
                  <a:cs typeface="Arial" charset="0"/>
                </a:rPr>
                <a:t>www.facebook.com/csuenergyinstutute</a:t>
              </a:r>
            </a:p>
          </p:txBody>
        </p:sp>
        <p:sp>
          <p:nvSpPr>
            <p:cNvPr id="19" name="Rektangel 182"/>
            <p:cNvSpPr>
              <a:spLocks noChangeArrowheads="1"/>
            </p:cNvSpPr>
            <p:nvPr/>
          </p:nvSpPr>
          <p:spPr bwMode="auto">
            <a:xfrm>
              <a:off x="642987" y="6374928"/>
              <a:ext cx="3515914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1600" b="1" noProof="1">
                  <a:solidFill>
                    <a:schemeClr val="tx1"/>
                  </a:solidFill>
                  <a:latin typeface="Calibri Light" panose="020F0302020204030204" pitchFamily="34" charset="0"/>
                  <a:cs typeface="Arial" charset="0"/>
                </a:rPr>
                <a:t>Energy.ColoState.edu</a:t>
              </a:r>
              <a:endParaRPr lang="da-DK" sz="1600" b="1" dirty="0">
                <a:solidFill>
                  <a:schemeClr val="tx1"/>
                </a:solidFill>
                <a:latin typeface="Calibri Light" panose="020F0302020204030204" pitchFamily="34" charset="0"/>
                <a:cs typeface="Arial" charset="0"/>
              </a:endParaRPr>
            </a:p>
          </p:txBody>
        </p:sp>
      </p:grpSp>
      <p:pic>
        <p:nvPicPr>
          <p:cNvPr id="39" name="Picture 38">
            <a:extLst>
              <a:ext uri="{FF2B5EF4-FFF2-40B4-BE49-F238E27FC236}">
                <a16:creationId xmlns:a16="http://schemas.microsoft.com/office/drawing/2014/main" id="{C2EE4CB8-299F-4F3D-82E3-0F688AF95ED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54278" y="4546160"/>
            <a:ext cx="3904496" cy="2017780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</p:pic>
      <p:sp>
        <p:nvSpPr>
          <p:cNvPr id="40" name="Rectangle 39">
            <a:extLst>
              <a:ext uri="{FF2B5EF4-FFF2-40B4-BE49-F238E27FC236}">
                <a16:creationId xmlns:a16="http://schemas.microsoft.com/office/drawing/2014/main" id="{FCEAD412-15BD-49B5-802B-8832E5A39B04}"/>
              </a:ext>
            </a:extLst>
          </p:cNvPr>
          <p:cNvSpPr/>
          <p:nvPr userDrawn="1"/>
        </p:nvSpPr>
        <p:spPr>
          <a:xfrm>
            <a:off x="260436" y="870008"/>
            <a:ext cx="238110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chemeClr val="tx1"/>
                </a:solidFill>
                <a:latin typeface="Neutra Text TF" panose="02000000000000000000" pitchFamily="50" charset="0"/>
              </a:rPr>
              <a:t>Thank You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180AFEB6-C400-4F2A-B92D-B998CA3CEE16}"/>
              </a:ext>
            </a:extLst>
          </p:cNvPr>
          <p:cNvCxnSpPr/>
          <p:nvPr userDrawn="1"/>
        </p:nvCxnSpPr>
        <p:spPr>
          <a:xfrm flipV="1">
            <a:off x="1517191" y="1652290"/>
            <a:ext cx="0" cy="1752600"/>
          </a:xfrm>
          <a:prstGeom prst="line">
            <a:avLst/>
          </a:prstGeom>
          <a:ln w="3175">
            <a:solidFill>
              <a:schemeClr val="tx1"/>
            </a:solidFill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5746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9A685-1726-4AEB-B5FD-4BC541E022D1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029B0-E06E-479B-B31A-6D90B39D221C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0" y="2527291"/>
            <a:ext cx="12192000" cy="7439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B9F6C4D-2EE3-4020-9E33-15E422112020}"/>
              </a:ext>
            </a:extLst>
          </p:cNvPr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5720" y="36090"/>
            <a:ext cx="4892564" cy="252839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480F4BC-D14D-42AA-9F0C-7C87B0045717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0" y="2527291"/>
            <a:ext cx="12192000" cy="74396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EEC3F6F-1334-439F-B5EB-C946DDEAC705}"/>
              </a:ext>
            </a:extLst>
          </p:cNvPr>
          <p:cNvSpPr/>
          <p:nvPr userDrawn="1"/>
        </p:nvSpPr>
        <p:spPr>
          <a:xfrm>
            <a:off x="0" y="2601687"/>
            <a:ext cx="12192000" cy="4256313"/>
          </a:xfrm>
          <a:prstGeom prst="rect">
            <a:avLst/>
          </a:prstGeom>
          <a:solidFill>
            <a:srgbClr val="214E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2F1B3E3-28AC-4487-9DD2-07E72A93AD8C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0" y="6226157"/>
            <a:ext cx="12192000" cy="74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3716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66" r:id="rId3"/>
    <p:sldLayoutId id="2147483756" r:id="rId4"/>
    <p:sldLayoutId id="2147483761" r:id="rId5"/>
    <p:sldLayoutId id="2147483763" r:id="rId6"/>
    <p:sldLayoutId id="2147483765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26434/chemrxiv-2023-dq01m-v3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5342" y="1910816"/>
            <a:ext cx="9144000" cy="1518184"/>
          </a:xfrm>
        </p:spPr>
        <p:txBody>
          <a:bodyPr/>
          <a:lstStyle/>
          <a:p>
            <a:r>
              <a:rPr lang="en-US" dirty="0"/>
              <a:t>Midstream QMRV Overview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6A0470-818C-758A-5002-1593787187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10813" y="3446206"/>
            <a:ext cx="9144000" cy="615471"/>
          </a:xfrm>
        </p:spPr>
        <p:txBody>
          <a:bodyPr/>
          <a:lstStyle/>
          <a:p>
            <a:r>
              <a:rPr lang="en-US" dirty="0"/>
              <a:t>Jenna Brown</a:t>
            </a:r>
          </a:p>
        </p:txBody>
      </p:sp>
      <p:pic>
        <p:nvPicPr>
          <p:cNvPr id="5" name="Picture 4" descr="A picture containing sky, outdoor, day&#10;&#10;Description automatically generated">
            <a:extLst>
              <a:ext uri="{FF2B5EF4-FFF2-40B4-BE49-F238E27FC236}">
                <a16:creationId xmlns:a16="http://schemas.microsoft.com/office/drawing/2014/main" id="{DF607964-A4D6-0CD0-9599-37BCA157FBF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912" y="3593689"/>
            <a:ext cx="4504403" cy="300293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E08F804-BE83-F2C2-0FA3-10E049693445}"/>
              </a:ext>
            </a:extLst>
          </p:cNvPr>
          <p:cNvSpPr txBox="1"/>
          <p:nvPr/>
        </p:nvSpPr>
        <p:spPr>
          <a:xfrm>
            <a:off x="9248172" y="5544273"/>
            <a:ext cx="2176041" cy="381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July 2023</a:t>
            </a:r>
          </a:p>
        </p:txBody>
      </p:sp>
    </p:spTree>
    <p:extLst>
      <p:ext uri="{BB962C8B-B14F-4D97-AF65-F5344CB8AC3E}">
        <p14:creationId xmlns:p14="http://schemas.microsoft.com/office/powerpoint/2010/main" val="252003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883"/>
    </mc:Choice>
    <mc:Fallback xmlns="">
      <p:transition spd="slow" advTm="11883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E868AF-EAA9-DCDA-5EB8-02D3B4933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3448" y="441577"/>
            <a:ext cx="10964310" cy="818707"/>
          </a:xfrm>
        </p:spPr>
        <p:txBody>
          <a:bodyPr/>
          <a:lstStyle/>
          <a:p>
            <a:r>
              <a:rPr lang="en-US" sz="3600" dirty="0"/>
              <a:t>Quantification, Monitoring, Results, Verification Project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12844AF4-EB9C-3D98-5D59-9AF01A6586CB}"/>
              </a:ext>
            </a:extLst>
          </p:cNvPr>
          <p:cNvSpPr txBox="1">
            <a:spLocks/>
          </p:cNvSpPr>
          <p:nvPr/>
        </p:nvSpPr>
        <p:spPr>
          <a:xfrm>
            <a:off x="614242" y="1438862"/>
            <a:ext cx="10963516" cy="508952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Funded by Cheniere Inc. – one of the largest physical consumers of Gas in the U.S. </a:t>
            </a:r>
          </a:p>
          <a:p>
            <a:r>
              <a:rPr lang="en-US" dirty="0"/>
              <a:t>Goals: reduce emissions across the supply chain, verify accuracy of reported emissions and improve emission transparency</a:t>
            </a:r>
          </a:p>
          <a:p>
            <a:r>
              <a:rPr lang="en-US" dirty="0"/>
              <a:t>CSU’s role to analyze data and develop Measurement Informed Inventories </a:t>
            </a:r>
          </a:p>
          <a:p>
            <a:r>
              <a:rPr lang="en-US" dirty="0"/>
              <a:t>6 different midstream companies and 15 facilities enrolled</a:t>
            </a:r>
          </a:p>
          <a:p>
            <a:pPr lvl="1"/>
            <a:r>
              <a:rPr lang="en-US" dirty="0"/>
              <a:t>Six gathering and processing facilities</a:t>
            </a:r>
          </a:p>
          <a:p>
            <a:pPr lvl="1"/>
            <a:r>
              <a:rPr lang="en-US" dirty="0"/>
              <a:t>Nine transmission and storage facilities </a:t>
            </a:r>
          </a:p>
          <a:p>
            <a:pPr marL="457200" lvl="1" indent="0">
              <a:buNone/>
            </a:pPr>
            <a:r>
              <a:rPr lang="en-US" dirty="0"/>
              <a:t>	</a:t>
            </a:r>
          </a:p>
          <a:p>
            <a:pPr marL="457200" lvl="1" indent="0">
              <a:buNone/>
            </a:pPr>
            <a:r>
              <a:rPr lang="en-US" dirty="0"/>
              <a:t>	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278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8142"/>
    </mc:Choice>
    <mc:Fallback xmlns="">
      <p:transition spd="slow" advTm="48142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E6788-DAF6-2EE0-FBAD-E3F08AF6B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Measurement Informed Inventory Concept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54FFEE-CEC5-8A48-9E57-CE6E2DB421D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14363" y="1264920"/>
            <a:ext cx="7077355" cy="492315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400" dirty="0"/>
              <a:t>Keep inventory up to date</a:t>
            </a:r>
          </a:p>
          <a:p>
            <a:pPr lvl="1"/>
            <a:r>
              <a:rPr lang="en-US" sz="2000" dirty="0"/>
              <a:t>Use ‘best methods’ for estimating emissions </a:t>
            </a:r>
            <a:r>
              <a:rPr lang="en-US" sz="2000" dirty="0">
                <a:sym typeface="Wingdings" panose="05000000000000000000" pitchFamily="2" charset="2"/>
              </a:rPr>
              <a:t> typically means adding onto GHG reporting requirements.</a:t>
            </a:r>
          </a:p>
          <a:p>
            <a:pPr lvl="1"/>
            <a:r>
              <a:rPr lang="en-US" sz="2000" dirty="0">
                <a:sym typeface="Wingdings" panose="05000000000000000000" pitchFamily="2" charset="2"/>
              </a:rPr>
              <a:t>Track operational data</a:t>
            </a:r>
          </a:p>
          <a:p>
            <a:pPr lvl="1"/>
            <a:r>
              <a:rPr lang="en-US" sz="2000" dirty="0">
                <a:sym typeface="Wingdings" panose="05000000000000000000" pitchFamily="2" charset="2"/>
              </a:rPr>
              <a:t>Track find/fix/verify cycle for fugitive emissions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sym typeface="Wingdings" panose="05000000000000000000" pitchFamily="2" charset="2"/>
              </a:rPr>
              <a:t>Periodically measure ‘full facility’ </a:t>
            </a:r>
          </a:p>
          <a:p>
            <a:pPr lvl="1"/>
            <a:r>
              <a:rPr lang="en-US" sz="2000" dirty="0"/>
              <a:t>Typically, a survey method that does a snapshot of facility emissions – all sources</a:t>
            </a:r>
          </a:p>
          <a:p>
            <a:pPr lvl="1"/>
            <a:r>
              <a:rPr lang="en-US" sz="2000" dirty="0"/>
              <a:t>N times per year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Use results from (2) to update process in (1) to create a more defensible inventory:</a:t>
            </a:r>
          </a:p>
          <a:p>
            <a:pPr lvl="1"/>
            <a:r>
              <a:rPr lang="en-US" sz="2000" dirty="0"/>
              <a:t>ID gaps in inventory reporting … and correct inventory process</a:t>
            </a:r>
          </a:p>
          <a:p>
            <a:pPr lvl="1"/>
            <a:r>
              <a:rPr lang="en-US" sz="2000" dirty="0"/>
              <a:t>Augment inventory with measurement ‘finds’</a:t>
            </a:r>
          </a:p>
        </p:txBody>
      </p:sp>
      <p:sp>
        <p:nvSpPr>
          <p:cNvPr id="4" name="Right Brace 3">
            <a:extLst>
              <a:ext uri="{FF2B5EF4-FFF2-40B4-BE49-F238E27FC236}">
                <a16:creationId xmlns:a16="http://schemas.microsoft.com/office/drawing/2014/main" id="{FF9E078B-C613-A897-3218-00604E9408D7}"/>
              </a:ext>
            </a:extLst>
          </p:cNvPr>
          <p:cNvSpPr/>
          <p:nvPr/>
        </p:nvSpPr>
        <p:spPr>
          <a:xfrm>
            <a:off x="7657211" y="1420543"/>
            <a:ext cx="184030" cy="4767532"/>
          </a:xfrm>
          <a:prstGeom prst="rightBrace">
            <a:avLst/>
          </a:prstGeom>
          <a:ln w="28575">
            <a:solidFill>
              <a:srgbClr val="204E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C220FAD-617E-C3BD-280D-ACCB08301590}"/>
              </a:ext>
            </a:extLst>
          </p:cNvPr>
          <p:cNvSpPr txBox="1"/>
          <p:nvPr/>
        </p:nvSpPr>
        <p:spPr>
          <a:xfrm>
            <a:off x="8064766" y="1786471"/>
            <a:ext cx="378881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In practice … more difficult than it first appears 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‘Blind spots’ in the measurement methods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Changing operational state at complex facilities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Inventory process changes must be sustainable over extended period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6D03DC5-86EC-087D-F037-3B5C741B152D}"/>
              </a:ext>
            </a:extLst>
          </p:cNvPr>
          <p:cNvCxnSpPr>
            <a:cxnSpLocks/>
          </p:cNvCxnSpPr>
          <p:nvPr/>
        </p:nvCxnSpPr>
        <p:spPr>
          <a:xfrm>
            <a:off x="8195517" y="2605220"/>
            <a:ext cx="35101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0067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8850"/>
    </mc:Choice>
    <mc:Fallback xmlns="">
      <p:transition spd="slow" advTm="12885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96A99-AD9A-FA03-BBC5-C6BF6A3C2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1: The Top-Down Survey Estimates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44EB40-B927-6E6F-AF98-2EB64AC59B1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61354" y="1394750"/>
            <a:ext cx="5240460" cy="4837112"/>
          </a:xfrm>
        </p:spPr>
        <p:txBody>
          <a:bodyPr/>
          <a:lstStyle/>
          <a:p>
            <a:r>
              <a:rPr lang="en-US" sz="2000" dirty="0"/>
              <a:t>What is the level of accuracy / stability / observability of the top-down survey method(s)?</a:t>
            </a:r>
          </a:p>
          <a:p>
            <a:r>
              <a:rPr lang="en-US" sz="2000" dirty="0"/>
              <a:t>Scenario:</a:t>
            </a:r>
          </a:p>
          <a:p>
            <a:pPr lvl="1"/>
            <a:r>
              <a:rPr lang="en-US" sz="1600" dirty="0"/>
              <a:t>Two popular aerial methods at midstream facilities</a:t>
            </a:r>
          </a:p>
          <a:p>
            <a:pPr lvl="1"/>
            <a:r>
              <a:rPr lang="en-US" sz="1600" dirty="0"/>
              <a:t>Deployed on same day, largely in same operating conditions</a:t>
            </a:r>
          </a:p>
          <a:p>
            <a:r>
              <a:rPr lang="en-US" sz="2000" dirty="0"/>
              <a:t>Reporting typically uses mean values … </a:t>
            </a:r>
          </a:p>
          <a:p>
            <a:pPr lvl="1"/>
            <a:r>
              <a:rPr lang="en-US" sz="1800" dirty="0"/>
              <a:t>31% difference in mean over 15 facilities </a:t>
            </a:r>
          </a:p>
          <a:p>
            <a:pPr lvl="1"/>
            <a:r>
              <a:rPr lang="en-US" sz="1800" dirty="0"/>
              <a:t>Per-facility relative differences approaching 100% not uncommon</a:t>
            </a:r>
          </a:p>
          <a:p>
            <a:r>
              <a:rPr lang="en-US" sz="2000" dirty="0"/>
              <a:t>Ramifications:</a:t>
            </a:r>
          </a:p>
          <a:p>
            <a:pPr lvl="1"/>
            <a:r>
              <a:rPr lang="en-US" sz="1800" dirty="0"/>
              <a:t>While survey methods are far better than continuous monitors  … uncertainties are far from trivial</a:t>
            </a:r>
          </a:p>
          <a:p>
            <a:pPr lvl="1"/>
            <a:endParaRPr lang="en-US" sz="1800" dirty="0"/>
          </a:p>
          <a:p>
            <a:endParaRPr lang="en-US" sz="2000" dirty="0"/>
          </a:p>
        </p:txBody>
      </p:sp>
      <p:pic>
        <p:nvPicPr>
          <p:cNvPr id="6" name="Picture 5" descr="A picture containing text, diagram, screenshot, line&#10;&#10;Description automatically generated">
            <a:extLst>
              <a:ext uri="{FF2B5EF4-FFF2-40B4-BE49-F238E27FC236}">
                <a16:creationId xmlns:a16="http://schemas.microsoft.com/office/drawing/2014/main" id="{FEE61495-9B86-DF2F-53FB-6048EF68CB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292337"/>
            <a:ext cx="5717575" cy="380968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3B40F6C-9FA6-31BC-922D-DD1F782D1631}"/>
              </a:ext>
            </a:extLst>
          </p:cNvPr>
          <p:cNvSpPr txBox="1"/>
          <p:nvPr/>
        </p:nvSpPr>
        <p:spPr>
          <a:xfrm>
            <a:off x="187130" y="6035675"/>
            <a:ext cx="6094926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</a:rPr>
              <a:t>Brown, J. </a:t>
            </a:r>
            <a:r>
              <a:rPr lang="en-US" sz="1100" i="1" dirty="0">
                <a:effectLst/>
              </a:rPr>
              <a:t>et al.</a:t>
            </a:r>
            <a:r>
              <a:rPr lang="en-US" sz="1100" dirty="0">
                <a:effectLst/>
              </a:rPr>
              <a:t> Informing methane emissions inventories using facility aerial measurements at midstream natural gas facilities. Preprint at </a:t>
            </a:r>
            <a:r>
              <a:rPr lang="en-US" sz="1100" dirty="0">
                <a:effectLst/>
                <a:hlinkClick r:id="rId3"/>
              </a:rPr>
              <a:t>https://doi.org/10.26434/chemrxiv-2023-dq01m-v3</a:t>
            </a:r>
            <a:r>
              <a:rPr lang="en-US" sz="1100" dirty="0">
                <a:effectLst/>
              </a:rPr>
              <a:t> (2023).</a:t>
            </a:r>
          </a:p>
        </p:txBody>
      </p:sp>
    </p:spTree>
    <p:extLst>
      <p:ext uri="{BB962C8B-B14F-4D97-AF65-F5344CB8AC3E}">
        <p14:creationId xmlns:p14="http://schemas.microsoft.com/office/powerpoint/2010/main" val="1604456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, screenshot, diagram, line&#10;&#10;Description automatically generated">
            <a:extLst>
              <a:ext uri="{FF2B5EF4-FFF2-40B4-BE49-F238E27FC236}">
                <a16:creationId xmlns:a16="http://schemas.microsoft.com/office/drawing/2014/main" id="{5087ABA5-46AD-000E-9838-A177B7679A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2473" y="840812"/>
            <a:ext cx="4528694" cy="301752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797E376-1375-46CA-A336-127EC06E6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TD Results to </a:t>
            </a:r>
            <a:r>
              <a:rPr lang="en-US" i="1" dirty="0"/>
              <a:t>Inform</a:t>
            </a:r>
            <a:r>
              <a:rPr lang="en-US" dirty="0"/>
              <a:t> Inventory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249730-B0E2-A84C-0DD5-6549EDA5E4B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14363" y="1350963"/>
            <a:ext cx="5307451" cy="4837112"/>
          </a:xfrm>
        </p:spPr>
        <p:txBody>
          <a:bodyPr/>
          <a:lstStyle/>
          <a:p>
            <a:r>
              <a:rPr lang="en-US" dirty="0"/>
              <a:t>Operator’s inventory (OEI)</a:t>
            </a:r>
          </a:p>
          <a:p>
            <a:pPr lvl="1"/>
            <a:r>
              <a:rPr lang="en-US" dirty="0"/>
              <a:t>Traditional GHG methods + account for all known sources</a:t>
            </a:r>
          </a:p>
          <a:p>
            <a:pPr lvl="1"/>
            <a:r>
              <a:rPr lang="en-US" dirty="0"/>
              <a:t>Extensive on-site measurement of sources</a:t>
            </a:r>
          </a:p>
          <a:p>
            <a:r>
              <a:rPr lang="en-US" dirty="0"/>
              <a:t>Results:</a:t>
            </a:r>
          </a:p>
          <a:p>
            <a:pPr lvl="1"/>
            <a:r>
              <a:rPr lang="en-US" dirty="0"/>
              <a:t>Over 15 facilities, TD estimates are 68%-99% larger than operator inventory</a:t>
            </a:r>
          </a:p>
          <a:p>
            <a:pPr lvl="1"/>
            <a:r>
              <a:rPr lang="en-US" dirty="0"/>
              <a:t>Only 2 of 15 facilities were ‘close match’ to at least one TD method</a:t>
            </a:r>
          </a:p>
          <a:p>
            <a:pPr lvl="1"/>
            <a:endParaRPr lang="en-US" dirty="0"/>
          </a:p>
        </p:txBody>
      </p:sp>
      <p:pic>
        <p:nvPicPr>
          <p:cNvPr id="7" name="Picture 6" descr="A picture containing text, screenshot, diagram, line&#10;&#10;Description automatically generated">
            <a:extLst>
              <a:ext uri="{FF2B5EF4-FFF2-40B4-BE49-F238E27FC236}">
                <a16:creationId xmlns:a16="http://schemas.microsoft.com/office/drawing/2014/main" id="{114F9B0F-C22B-ACC8-5AE0-FCB7D93C6F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2473" y="3840480"/>
            <a:ext cx="4528694" cy="3017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128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57E9D-8574-3368-4263-95006C181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4915" y="292288"/>
            <a:ext cx="10964310" cy="818707"/>
          </a:xfrm>
        </p:spPr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16995F-E847-E5DC-1596-F7E92EE9DB0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A picture containing sky, outdoor, day&#10;&#10;Description automatically generated">
            <a:extLst>
              <a:ext uri="{FF2B5EF4-FFF2-40B4-BE49-F238E27FC236}">
                <a16:creationId xmlns:a16="http://schemas.microsoft.com/office/drawing/2014/main" id="{05940375-EC41-87ED-34CE-7E8DA7CE5AB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4974" y="1475502"/>
            <a:ext cx="6882051" cy="4588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689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897"/>
    </mc:Choice>
    <mc:Fallback xmlns="">
      <p:transition spd="slow" advTm="4897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795C3-C8AE-F4C5-7324-1994B7B2F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QMRV is Based on a </a:t>
            </a:r>
            <a:br>
              <a:rPr lang="en-US" sz="4000" dirty="0"/>
            </a:br>
            <a:r>
              <a:rPr lang="en-US" sz="4000" i="1" dirty="0"/>
              <a:t>Measurement Informed Inventory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87148002-1A9B-BEE7-D0E9-D65B789A9B4B}"/>
              </a:ext>
            </a:extLst>
          </p:cNvPr>
          <p:cNvGrpSpPr/>
          <p:nvPr/>
        </p:nvGrpSpPr>
        <p:grpSpPr>
          <a:xfrm>
            <a:off x="5855107" y="1396559"/>
            <a:ext cx="1586346" cy="3990107"/>
            <a:chOff x="5839692" y="1627914"/>
            <a:chExt cx="1586346" cy="3990107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28182F66-0D44-CC1D-5BFD-D9DCE855BC7A}"/>
                </a:ext>
              </a:extLst>
            </p:cNvPr>
            <p:cNvSpPr/>
            <p:nvPr/>
          </p:nvSpPr>
          <p:spPr>
            <a:xfrm>
              <a:off x="5839692" y="2819404"/>
              <a:ext cx="1586346" cy="279861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ysClr val="windowText" lastClr="000000"/>
                  </a:solidFill>
                </a:rPr>
                <a:t>Whole Facility Measurement (Periodic)</a:t>
              </a: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1B4C5F7E-66A5-08D3-97F7-53E87037829C}"/>
                </a:ext>
              </a:extLst>
            </p:cNvPr>
            <p:cNvSpPr/>
            <p:nvPr/>
          </p:nvSpPr>
          <p:spPr>
            <a:xfrm>
              <a:off x="5839692" y="1627914"/>
              <a:ext cx="1586346" cy="119149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28575">
              <a:solidFill>
                <a:srgbClr val="204E2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ysClr val="windowText" lastClr="000000"/>
                  </a:solidFill>
                </a:rPr>
                <a:t>Correct for Facility Operations</a:t>
              </a:r>
            </a:p>
          </p:txBody>
        </p:sp>
      </p:grp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B0A3CD7A-13D9-E0F3-8A02-330862949F77}"/>
              </a:ext>
            </a:extLst>
          </p:cNvPr>
          <p:cNvCxnSpPr>
            <a:cxnSpLocks/>
          </p:cNvCxnSpPr>
          <p:nvPr/>
        </p:nvCxnSpPr>
        <p:spPr>
          <a:xfrm>
            <a:off x="1357746" y="5391741"/>
            <a:ext cx="9667297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F4F839D-A7D1-0B9D-6E1B-3E3DF610834E}"/>
              </a:ext>
            </a:extLst>
          </p:cNvPr>
          <p:cNvCxnSpPr>
            <a:cxnSpLocks/>
          </p:cNvCxnSpPr>
          <p:nvPr/>
        </p:nvCxnSpPr>
        <p:spPr>
          <a:xfrm flipV="1">
            <a:off x="1371600" y="1387778"/>
            <a:ext cx="0" cy="399703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CFF51121-7F9D-5064-F598-4626C8E493CE}"/>
              </a:ext>
            </a:extLst>
          </p:cNvPr>
          <p:cNvSpPr/>
          <p:nvPr/>
        </p:nvSpPr>
        <p:spPr>
          <a:xfrm>
            <a:off x="1565563" y="4465340"/>
            <a:ext cx="1586346" cy="921326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Gov’t Inventory Requirement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AC4ADDF-9735-FB17-D426-1675A70C01E5}"/>
              </a:ext>
            </a:extLst>
          </p:cNvPr>
          <p:cNvSpPr/>
          <p:nvPr/>
        </p:nvSpPr>
        <p:spPr>
          <a:xfrm>
            <a:off x="3710335" y="3562941"/>
            <a:ext cx="1586346" cy="1823725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Voluntary ‘Enhanced Inventory’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0820142-8AF0-3B46-864B-6B16B86CBDCD}"/>
              </a:ext>
            </a:extLst>
          </p:cNvPr>
          <p:cNvSpPr txBox="1"/>
          <p:nvPr/>
        </p:nvSpPr>
        <p:spPr>
          <a:xfrm rot="16200000">
            <a:off x="166255" y="2987978"/>
            <a:ext cx="10999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Emissions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14DE70D-96F0-D2A0-DF8F-85982EBECF6E}"/>
              </a:ext>
            </a:extLst>
          </p:cNvPr>
          <p:cNvSpPr txBox="1"/>
          <p:nvPr/>
        </p:nvSpPr>
        <p:spPr>
          <a:xfrm>
            <a:off x="1924226" y="5396819"/>
            <a:ext cx="869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Default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7366483-74FC-1A0C-C13F-A7FDC68AAEE9}"/>
              </a:ext>
            </a:extLst>
          </p:cNvPr>
          <p:cNvSpPr txBox="1"/>
          <p:nvPr/>
        </p:nvSpPr>
        <p:spPr>
          <a:xfrm>
            <a:off x="4151848" y="5375275"/>
            <a:ext cx="867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Stage 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3629249-7B38-165F-2E7B-E3A18BAF0DA5}"/>
              </a:ext>
            </a:extLst>
          </p:cNvPr>
          <p:cNvSpPr txBox="1"/>
          <p:nvPr/>
        </p:nvSpPr>
        <p:spPr>
          <a:xfrm>
            <a:off x="5872269" y="5375275"/>
            <a:ext cx="1569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Current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FCB290F3-E0C1-BCF4-08A5-BDC48A33867C}"/>
              </a:ext>
            </a:extLst>
          </p:cNvPr>
          <p:cNvGrpSpPr/>
          <p:nvPr/>
        </p:nvGrpSpPr>
        <p:grpSpPr>
          <a:xfrm>
            <a:off x="8918863" y="1961072"/>
            <a:ext cx="1586346" cy="3425593"/>
            <a:chOff x="5839692" y="1994210"/>
            <a:chExt cx="1586346" cy="3623812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1708D123-316E-1701-9F22-6036C03F7CD2}"/>
                </a:ext>
              </a:extLst>
            </p:cNvPr>
            <p:cNvSpPr/>
            <p:nvPr/>
          </p:nvSpPr>
          <p:spPr>
            <a:xfrm>
              <a:off x="5839692" y="2263374"/>
              <a:ext cx="1586346" cy="3354648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ysClr val="windowText" lastClr="000000"/>
                  </a:solidFill>
                </a:rPr>
                <a:t>Near-Continuous Whole Facility Measurement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4425F29F-31BF-1E61-70BF-CF9EB8C7E81C}"/>
                </a:ext>
              </a:extLst>
            </p:cNvPr>
            <p:cNvSpPr/>
            <p:nvPr/>
          </p:nvSpPr>
          <p:spPr>
            <a:xfrm>
              <a:off x="5839692" y="1994210"/>
              <a:ext cx="1586346" cy="271014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28575">
              <a:solidFill>
                <a:srgbClr val="204E2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ysClr val="windowText" lastClr="000000"/>
                  </a:solidFill>
                </a:rPr>
                <a:t>Minimal Corrections</a:t>
              </a:r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6310155B-2866-ED01-1866-726362A6AC04}"/>
              </a:ext>
            </a:extLst>
          </p:cNvPr>
          <p:cNvSpPr txBox="1"/>
          <p:nvPr/>
        </p:nvSpPr>
        <p:spPr>
          <a:xfrm>
            <a:off x="8918862" y="5375275"/>
            <a:ext cx="15863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Ideal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92D3480-5757-826C-D51D-2D3BBD4733DA}"/>
              </a:ext>
            </a:extLst>
          </p:cNvPr>
          <p:cNvSpPr/>
          <p:nvPr/>
        </p:nvSpPr>
        <p:spPr>
          <a:xfrm>
            <a:off x="8190255" y="5288684"/>
            <a:ext cx="370898" cy="1731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C74A83C1-3CD2-6E02-4B21-FB08A999A214}"/>
              </a:ext>
            </a:extLst>
          </p:cNvPr>
          <p:cNvSpPr/>
          <p:nvPr/>
        </p:nvSpPr>
        <p:spPr>
          <a:xfrm>
            <a:off x="7873813" y="1108364"/>
            <a:ext cx="526848" cy="4828309"/>
          </a:xfrm>
          <a:custGeom>
            <a:avLst/>
            <a:gdLst>
              <a:gd name="connsiteX0" fmla="*/ 57914 w 526848"/>
              <a:gd name="connsiteY0" fmla="*/ 0 h 4828309"/>
              <a:gd name="connsiteX1" fmla="*/ 314223 w 526848"/>
              <a:gd name="connsiteY1" fmla="*/ 1018309 h 4828309"/>
              <a:gd name="connsiteX2" fmla="*/ 2496 w 526848"/>
              <a:gd name="connsiteY2" fmla="*/ 2854036 h 4828309"/>
              <a:gd name="connsiteX3" fmla="*/ 522042 w 526848"/>
              <a:gd name="connsiteY3" fmla="*/ 4045527 h 4828309"/>
              <a:gd name="connsiteX4" fmla="*/ 217242 w 526848"/>
              <a:gd name="connsiteY4" fmla="*/ 4828309 h 4828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6848" h="4828309">
                <a:moveTo>
                  <a:pt x="57914" y="0"/>
                </a:moveTo>
                <a:cubicBezTo>
                  <a:pt x="190686" y="271318"/>
                  <a:pt x="323459" y="542636"/>
                  <a:pt x="314223" y="1018309"/>
                </a:cubicBezTo>
                <a:cubicBezTo>
                  <a:pt x="304987" y="1493982"/>
                  <a:pt x="-32140" y="2349500"/>
                  <a:pt x="2496" y="2854036"/>
                </a:cubicBezTo>
                <a:cubicBezTo>
                  <a:pt x="37132" y="3358572"/>
                  <a:pt x="486251" y="3716482"/>
                  <a:pt x="522042" y="4045527"/>
                </a:cubicBezTo>
                <a:cubicBezTo>
                  <a:pt x="557833" y="4374572"/>
                  <a:pt x="387537" y="4601440"/>
                  <a:pt x="217242" y="4828309"/>
                </a:cubicBezTo>
              </a:path>
            </a:pathLst>
          </a:cu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19B97E-EE5A-9680-406D-110575B7A17C}"/>
              </a:ext>
            </a:extLst>
          </p:cNvPr>
          <p:cNvSpPr txBox="1"/>
          <p:nvPr/>
        </p:nvSpPr>
        <p:spPr>
          <a:xfrm>
            <a:off x="432888" y="6488668"/>
            <a:ext cx="1925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Ref: Dan </a:t>
            </a:r>
            <a:r>
              <a:rPr lang="en-US" dirty="0" err="1">
                <a:solidFill>
                  <a:srgbClr val="FFFFFF"/>
                </a:solidFill>
              </a:rPr>
              <a:t>Zimmerle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625254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_SLIDE_TYPE" val="6"/>
</p:tagLst>
</file>

<file path=ppt/theme/theme1.xml><?xml version="1.0" encoding="utf-8"?>
<a:theme xmlns:a="http://schemas.openxmlformats.org/drawingml/2006/main" name="1_EI PPT 2/2016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I16x9.potx" id="{5CE4FBBB-FD80-4264-9F73-DF883E9AA51F}" vid="{35F484AF-056D-4A17-9A90-EAC1965247B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EI16x9</Template>
  <TotalTime>9170</TotalTime>
  <Words>483</Words>
  <Application>Microsoft Office PowerPoint</Application>
  <PresentationFormat>Widescreen</PresentationFormat>
  <Paragraphs>68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HelveticaNeueLT Pro 35 Th</vt:lpstr>
      <vt:lpstr>Neutra Text TF</vt:lpstr>
      <vt:lpstr>1_EI PPT 2/2016</vt:lpstr>
      <vt:lpstr>Midstream QMRV Overview</vt:lpstr>
      <vt:lpstr>Quantification, Monitoring, Results, Verification Project</vt:lpstr>
      <vt:lpstr>Measurement Informed Inventory Concept</vt:lpstr>
      <vt:lpstr>Step 1: The Top-Down Survey Estimates</vt:lpstr>
      <vt:lpstr>Using TD Results to Inform Inventory</vt:lpstr>
      <vt:lpstr>Thank You!</vt:lpstr>
      <vt:lpstr>QMRV is Based on a  Measurement Informed Inventory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Zimmerle,Dan</dc:creator>
  <cp:lastModifiedBy>Hartzell,Wendy</cp:lastModifiedBy>
  <cp:revision>150</cp:revision>
  <cp:lastPrinted>2017-09-12T15:31:00Z</cp:lastPrinted>
  <dcterms:created xsi:type="dcterms:W3CDTF">2022-07-19T15:17:40Z</dcterms:created>
  <dcterms:modified xsi:type="dcterms:W3CDTF">2023-07-26T22:48:33Z</dcterms:modified>
</cp:coreProperties>
</file>